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1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7" r:id="rId11"/>
    <p:sldId id="268" r:id="rId12"/>
    <p:sldId id="271" r:id="rId13"/>
    <p:sldId id="272" r:id="rId14"/>
    <p:sldId id="274" r:id="rId15"/>
    <p:sldId id="275" r:id="rId16"/>
    <p:sldId id="276" r:id="rId17"/>
    <p:sldId id="269" r:id="rId18"/>
    <p:sldId id="270" r:id="rId19"/>
    <p:sldId id="278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1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A43D0B-E2B0-45D0-AE56-26696C635BD6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7EE3D8DD-14EA-4214-9F21-C0731CFA6480}">
      <dgm:prSet phldrT="[Текст]" custT="1"/>
      <dgm:spPr/>
      <dgm:t>
        <a:bodyPr/>
        <a:lstStyle/>
        <a:p>
          <a:r>
            <a:rPr lang="ru-RU" sz="1400" dirty="0" smtClean="0"/>
            <a:t>Анализ потребности</a:t>
          </a:r>
          <a:endParaRPr lang="ru-RU" sz="1400" dirty="0"/>
        </a:p>
      </dgm:t>
    </dgm:pt>
    <dgm:pt modelId="{36114C05-85E2-45A5-90A7-37372291A83D}" type="parTrans" cxnId="{72FF3664-D852-4262-95BD-E495E23BCFA8}">
      <dgm:prSet/>
      <dgm:spPr/>
      <dgm:t>
        <a:bodyPr/>
        <a:lstStyle/>
        <a:p>
          <a:endParaRPr lang="ru-RU"/>
        </a:p>
      </dgm:t>
    </dgm:pt>
    <dgm:pt modelId="{43E8E6ED-D27B-461D-8830-9AA002501446}" type="sibTrans" cxnId="{72FF3664-D852-4262-95BD-E495E23BCFA8}">
      <dgm:prSet/>
      <dgm:spPr/>
      <dgm:t>
        <a:bodyPr/>
        <a:lstStyle/>
        <a:p>
          <a:endParaRPr lang="ru-RU"/>
        </a:p>
      </dgm:t>
    </dgm:pt>
    <dgm:pt modelId="{EADE9DA5-E014-4C88-B769-4B2E9BEC2623}">
      <dgm:prSet phldrT="[Текст]" custT="1"/>
      <dgm:spPr/>
      <dgm:t>
        <a:bodyPr/>
        <a:lstStyle/>
        <a:p>
          <a:r>
            <a:rPr lang="ru-RU" sz="1400" dirty="0" smtClean="0"/>
            <a:t>Разработка программы</a:t>
          </a:r>
          <a:endParaRPr lang="ru-RU" sz="1400" dirty="0"/>
        </a:p>
      </dgm:t>
    </dgm:pt>
    <dgm:pt modelId="{EDF96CE0-2B3D-41EF-BD92-EA4F7768DDCD}" type="parTrans" cxnId="{26BB22B1-72CC-4C86-97A5-20C548A3ECD4}">
      <dgm:prSet/>
      <dgm:spPr/>
      <dgm:t>
        <a:bodyPr/>
        <a:lstStyle/>
        <a:p>
          <a:endParaRPr lang="ru-RU"/>
        </a:p>
      </dgm:t>
    </dgm:pt>
    <dgm:pt modelId="{DC81E908-58DC-4332-AD4A-45631B17B67E}" type="sibTrans" cxnId="{26BB22B1-72CC-4C86-97A5-20C548A3ECD4}">
      <dgm:prSet/>
      <dgm:spPr/>
      <dgm:t>
        <a:bodyPr/>
        <a:lstStyle/>
        <a:p>
          <a:endParaRPr lang="ru-RU"/>
        </a:p>
      </dgm:t>
    </dgm:pt>
    <dgm:pt modelId="{3C95C204-1649-488B-BC1C-4D769E346D1D}">
      <dgm:prSet phldrT="[Текст]" custT="1"/>
      <dgm:spPr/>
      <dgm:t>
        <a:bodyPr/>
        <a:lstStyle/>
        <a:p>
          <a:r>
            <a:rPr lang="ru-RU" sz="1400" dirty="0" smtClean="0"/>
            <a:t>Обучение</a:t>
          </a:r>
          <a:endParaRPr lang="ru-RU" sz="1400" dirty="0"/>
        </a:p>
      </dgm:t>
    </dgm:pt>
    <dgm:pt modelId="{7B1DE16C-B0E8-4EAD-832A-1F16F894EEB1}" type="parTrans" cxnId="{50731C9F-F609-426A-A8DE-BAEC3D934C29}">
      <dgm:prSet/>
      <dgm:spPr/>
      <dgm:t>
        <a:bodyPr/>
        <a:lstStyle/>
        <a:p>
          <a:endParaRPr lang="ru-RU"/>
        </a:p>
      </dgm:t>
    </dgm:pt>
    <dgm:pt modelId="{8D506E0E-9601-40B0-9801-E7F167E194DC}" type="sibTrans" cxnId="{50731C9F-F609-426A-A8DE-BAEC3D934C29}">
      <dgm:prSet/>
      <dgm:spPr/>
      <dgm:t>
        <a:bodyPr/>
        <a:lstStyle/>
        <a:p>
          <a:endParaRPr lang="ru-RU"/>
        </a:p>
      </dgm:t>
    </dgm:pt>
    <dgm:pt modelId="{122B94DD-E199-495C-ACC1-2392874E7B6B}">
      <dgm:prSet phldrT="[Текст]" custT="1"/>
      <dgm:spPr/>
      <dgm:t>
        <a:bodyPr/>
        <a:lstStyle/>
        <a:p>
          <a:r>
            <a:rPr lang="ru-RU" sz="1400" dirty="0" smtClean="0"/>
            <a:t>Оценка эффективности</a:t>
          </a:r>
          <a:endParaRPr lang="ru-RU" sz="1400" dirty="0"/>
        </a:p>
      </dgm:t>
    </dgm:pt>
    <dgm:pt modelId="{EEF0439C-28AB-40C0-9B90-C1FF0EA6E3D5}" type="parTrans" cxnId="{32E9F290-C9ED-4EE3-88DA-17F3288D12D6}">
      <dgm:prSet/>
      <dgm:spPr/>
      <dgm:t>
        <a:bodyPr/>
        <a:lstStyle/>
        <a:p>
          <a:endParaRPr lang="ru-RU"/>
        </a:p>
      </dgm:t>
    </dgm:pt>
    <dgm:pt modelId="{2DA7D270-ABE5-44C6-BCC4-470C6650C99A}" type="sibTrans" cxnId="{32E9F290-C9ED-4EE3-88DA-17F3288D12D6}">
      <dgm:prSet/>
      <dgm:spPr/>
      <dgm:t>
        <a:bodyPr/>
        <a:lstStyle/>
        <a:p>
          <a:endParaRPr lang="ru-RU"/>
        </a:p>
      </dgm:t>
    </dgm:pt>
    <dgm:pt modelId="{C4CC63CD-3AF0-498C-B63A-EEC8A53F2F41}">
      <dgm:prSet phldrT="[Текст]" custT="1"/>
      <dgm:spPr/>
      <dgm:t>
        <a:bodyPr/>
        <a:lstStyle/>
        <a:p>
          <a:r>
            <a:rPr lang="ru-RU" sz="1400" dirty="0" smtClean="0"/>
            <a:t>Корректировка</a:t>
          </a:r>
          <a:endParaRPr lang="ru-RU" sz="1400" dirty="0"/>
        </a:p>
      </dgm:t>
    </dgm:pt>
    <dgm:pt modelId="{F65758DA-3409-485D-AA42-F3910D57149E}" type="parTrans" cxnId="{B13D787C-8AA2-42DF-B72F-9D3657021593}">
      <dgm:prSet/>
      <dgm:spPr/>
      <dgm:t>
        <a:bodyPr/>
        <a:lstStyle/>
        <a:p>
          <a:endParaRPr lang="ru-RU"/>
        </a:p>
      </dgm:t>
    </dgm:pt>
    <dgm:pt modelId="{FEBA8BE8-4DFF-4967-974C-F379436B06A3}" type="sibTrans" cxnId="{B13D787C-8AA2-42DF-B72F-9D3657021593}">
      <dgm:prSet/>
      <dgm:spPr/>
      <dgm:t>
        <a:bodyPr/>
        <a:lstStyle/>
        <a:p>
          <a:endParaRPr lang="ru-RU"/>
        </a:p>
      </dgm:t>
    </dgm:pt>
    <dgm:pt modelId="{47D34F21-1EDF-405D-A79D-97FE4EA9162B}" type="pres">
      <dgm:prSet presAssocID="{51A43D0B-E2B0-45D0-AE56-26696C635BD6}" presName="Name0" presStyleCnt="0">
        <dgm:presLayoutVars>
          <dgm:dir/>
          <dgm:resizeHandles val="exact"/>
        </dgm:presLayoutVars>
      </dgm:prSet>
      <dgm:spPr/>
    </dgm:pt>
    <dgm:pt modelId="{F8FBB77F-EB7A-403C-B0EE-CE23ADD577F7}" type="pres">
      <dgm:prSet presAssocID="{7EE3D8DD-14EA-4214-9F21-C0731CFA6480}" presName="parTxOnly" presStyleLbl="node1" presStyleIdx="0" presStyleCnt="5" custScaleX="816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043E66-C949-4771-AD17-06A75DBD502F}" type="pres">
      <dgm:prSet presAssocID="{43E8E6ED-D27B-461D-8830-9AA002501446}" presName="parSpace" presStyleCnt="0"/>
      <dgm:spPr/>
    </dgm:pt>
    <dgm:pt modelId="{8CEDA862-53EC-4323-94C7-BA65813311F7}" type="pres">
      <dgm:prSet presAssocID="{EADE9DA5-E014-4C88-B769-4B2E9BEC2623}" presName="parTxOnly" presStyleLbl="node1" presStyleIdx="1" presStyleCnt="5" custScaleX="1074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10AE53-8715-4350-B120-00EB72B5CA3F}" type="pres">
      <dgm:prSet presAssocID="{DC81E908-58DC-4332-AD4A-45631B17B67E}" presName="parSpace" presStyleCnt="0"/>
      <dgm:spPr/>
    </dgm:pt>
    <dgm:pt modelId="{7388A6C4-8800-4267-AC8E-09A833BB89EB}" type="pres">
      <dgm:prSet presAssocID="{3C95C204-1649-488B-BC1C-4D769E346D1D}" presName="parTxOnly" presStyleLbl="node1" presStyleIdx="2" presStyleCnt="5" custScaleX="918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ED224C-0F54-4314-BDA1-3363B7ABBA0A}" type="pres">
      <dgm:prSet presAssocID="{8D506E0E-9601-40B0-9801-E7F167E194DC}" presName="parSpace" presStyleCnt="0"/>
      <dgm:spPr/>
    </dgm:pt>
    <dgm:pt modelId="{5123400F-DAB4-4B00-B93E-D6750EF0FEBF}" type="pres">
      <dgm:prSet presAssocID="{122B94DD-E199-495C-ACC1-2392874E7B6B}" presName="parTxOnly" presStyleLbl="node1" presStyleIdx="3" presStyleCnt="5" custScaleX="1244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11EB2F-54F4-4BFE-B550-C8A086CB6603}" type="pres">
      <dgm:prSet presAssocID="{2DA7D270-ABE5-44C6-BCC4-470C6650C99A}" presName="parSpace" presStyleCnt="0"/>
      <dgm:spPr/>
    </dgm:pt>
    <dgm:pt modelId="{2FC8A4B9-0CBF-4B21-B9DB-1F8AA3A9381F}" type="pres">
      <dgm:prSet presAssocID="{C4CC63CD-3AF0-498C-B63A-EEC8A53F2F41}" presName="parTxOnly" presStyleLbl="node1" presStyleIdx="4" presStyleCnt="5" custScaleX="1111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13D787C-8AA2-42DF-B72F-9D3657021593}" srcId="{51A43D0B-E2B0-45D0-AE56-26696C635BD6}" destId="{C4CC63CD-3AF0-498C-B63A-EEC8A53F2F41}" srcOrd="4" destOrd="0" parTransId="{F65758DA-3409-485D-AA42-F3910D57149E}" sibTransId="{FEBA8BE8-4DFF-4967-974C-F379436B06A3}"/>
    <dgm:cxn modelId="{50731C9F-F609-426A-A8DE-BAEC3D934C29}" srcId="{51A43D0B-E2B0-45D0-AE56-26696C635BD6}" destId="{3C95C204-1649-488B-BC1C-4D769E346D1D}" srcOrd="2" destOrd="0" parTransId="{7B1DE16C-B0E8-4EAD-832A-1F16F894EEB1}" sibTransId="{8D506E0E-9601-40B0-9801-E7F167E194DC}"/>
    <dgm:cxn modelId="{766A1130-1558-48BB-A981-CA9970C98540}" type="presOf" srcId="{122B94DD-E199-495C-ACC1-2392874E7B6B}" destId="{5123400F-DAB4-4B00-B93E-D6750EF0FEBF}" srcOrd="0" destOrd="0" presId="urn:microsoft.com/office/officeart/2005/8/layout/hChevron3"/>
    <dgm:cxn modelId="{85B309CD-F7E1-44A4-8D92-C6F85539A558}" type="presOf" srcId="{51A43D0B-E2B0-45D0-AE56-26696C635BD6}" destId="{47D34F21-1EDF-405D-A79D-97FE4EA9162B}" srcOrd="0" destOrd="0" presId="urn:microsoft.com/office/officeart/2005/8/layout/hChevron3"/>
    <dgm:cxn modelId="{72FF3664-D852-4262-95BD-E495E23BCFA8}" srcId="{51A43D0B-E2B0-45D0-AE56-26696C635BD6}" destId="{7EE3D8DD-14EA-4214-9F21-C0731CFA6480}" srcOrd="0" destOrd="0" parTransId="{36114C05-85E2-45A5-90A7-37372291A83D}" sibTransId="{43E8E6ED-D27B-461D-8830-9AA002501446}"/>
    <dgm:cxn modelId="{5D469D40-2520-4990-B966-CA70D172119B}" type="presOf" srcId="{3C95C204-1649-488B-BC1C-4D769E346D1D}" destId="{7388A6C4-8800-4267-AC8E-09A833BB89EB}" srcOrd="0" destOrd="0" presId="urn:microsoft.com/office/officeart/2005/8/layout/hChevron3"/>
    <dgm:cxn modelId="{8564BC46-439A-42FE-A3FA-D6B1109FA3D4}" type="presOf" srcId="{7EE3D8DD-14EA-4214-9F21-C0731CFA6480}" destId="{F8FBB77F-EB7A-403C-B0EE-CE23ADD577F7}" srcOrd="0" destOrd="0" presId="urn:microsoft.com/office/officeart/2005/8/layout/hChevron3"/>
    <dgm:cxn modelId="{32E9F290-C9ED-4EE3-88DA-17F3288D12D6}" srcId="{51A43D0B-E2B0-45D0-AE56-26696C635BD6}" destId="{122B94DD-E199-495C-ACC1-2392874E7B6B}" srcOrd="3" destOrd="0" parTransId="{EEF0439C-28AB-40C0-9B90-C1FF0EA6E3D5}" sibTransId="{2DA7D270-ABE5-44C6-BCC4-470C6650C99A}"/>
    <dgm:cxn modelId="{9EDBB0CE-B38C-46B9-A78C-5FD25542F28F}" type="presOf" srcId="{C4CC63CD-3AF0-498C-B63A-EEC8A53F2F41}" destId="{2FC8A4B9-0CBF-4B21-B9DB-1F8AA3A9381F}" srcOrd="0" destOrd="0" presId="urn:microsoft.com/office/officeart/2005/8/layout/hChevron3"/>
    <dgm:cxn modelId="{E56B5DF1-1D9F-4968-944B-6C2C98B0FEB9}" type="presOf" srcId="{EADE9DA5-E014-4C88-B769-4B2E9BEC2623}" destId="{8CEDA862-53EC-4323-94C7-BA65813311F7}" srcOrd="0" destOrd="0" presId="urn:microsoft.com/office/officeart/2005/8/layout/hChevron3"/>
    <dgm:cxn modelId="{26BB22B1-72CC-4C86-97A5-20C548A3ECD4}" srcId="{51A43D0B-E2B0-45D0-AE56-26696C635BD6}" destId="{EADE9DA5-E014-4C88-B769-4B2E9BEC2623}" srcOrd="1" destOrd="0" parTransId="{EDF96CE0-2B3D-41EF-BD92-EA4F7768DDCD}" sibTransId="{DC81E908-58DC-4332-AD4A-45631B17B67E}"/>
    <dgm:cxn modelId="{B2F046F7-DD43-4D99-AEF5-29D75CEEABB8}" type="presParOf" srcId="{47D34F21-1EDF-405D-A79D-97FE4EA9162B}" destId="{F8FBB77F-EB7A-403C-B0EE-CE23ADD577F7}" srcOrd="0" destOrd="0" presId="urn:microsoft.com/office/officeart/2005/8/layout/hChevron3"/>
    <dgm:cxn modelId="{A7C2A87A-DB93-4A4A-9EBE-82873088894C}" type="presParOf" srcId="{47D34F21-1EDF-405D-A79D-97FE4EA9162B}" destId="{A6043E66-C949-4771-AD17-06A75DBD502F}" srcOrd="1" destOrd="0" presId="urn:microsoft.com/office/officeart/2005/8/layout/hChevron3"/>
    <dgm:cxn modelId="{E050A150-ED7E-4B5A-9619-517D955C181E}" type="presParOf" srcId="{47D34F21-1EDF-405D-A79D-97FE4EA9162B}" destId="{8CEDA862-53EC-4323-94C7-BA65813311F7}" srcOrd="2" destOrd="0" presId="urn:microsoft.com/office/officeart/2005/8/layout/hChevron3"/>
    <dgm:cxn modelId="{8F4A92BD-FCE6-41B0-923B-D8600B3E7160}" type="presParOf" srcId="{47D34F21-1EDF-405D-A79D-97FE4EA9162B}" destId="{3F10AE53-8715-4350-B120-00EB72B5CA3F}" srcOrd="3" destOrd="0" presId="urn:microsoft.com/office/officeart/2005/8/layout/hChevron3"/>
    <dgm:cxn modelId="{C1DBCC22-449F-4033-8913-D94F5855140D}" type="presParOf" srcId="{47D34F21-1EDF-405D-A79D-97FE4EA9162B}" destId="{7388A6C4-8800-4267-AC8E-09A833BB89EB}" srcOrd="4" destOrd="0" presId="urn:microsoft.com/office/officeart/2005/8/layout/hChevron3"/>
    <dgm:cxn modelId="{73BAB5C8-D59A-42D6-BE59-85D706104FD1}" type="presParOf" srcId="{47D34F21-1EDF-405D-A79D-97FE4EA9162B}" destId="{97ED224C-0F54-4314-BDA1-3363B7ABBA0A}" srcOrd="5" destOrd="0" presId="urn:microsoft.com/office/officeart/2005/8/layout/hChevron3"/>
    <dgm:cxn modelId="{8EFECEF7-B8B0-413C-9677-4086D67EF5EE}" type="presParOf" srcId="{47D34F21-1EDF-405D-A79D-97FE4EA9162B}" destId="{5123400F-DAB4-4B00-B93E-D6750EF0FEBF}" srcOrd="6" destOrd="0" presId="urn:microsoft.com/office/officeart/2005/8/layout/hChevron3"/>
    <dgm:cxn modelId="{42CAD8AD-1C52-4707-B891-B33FCE1D9BA7}" type="presParOf" srcId="{47D34F21-1EDF-405D-A79D-97FE4EA9162B}" destId="{0811EB2F-54F4-4BFE-B550-C8A086CB6603}" srcOrd="7" destOrd="0" presId="urn:microsoft.com/office/officeart/2005/8/layout/hChevron3"/>
    <dgm:cxn modelId="{A464E181-9B70-4ABB-B3BC-9C42ED3D019C}" type="presParOf" srcId="{47D34F21-1EDF-405D-A79D-97FE4EA9162B}" destId="{2FC8A4B9-0CBF-4B21-B9DB-1F8AA3A9381F}" srcOrd="8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1A43D0B-E2B0-45D0-AE56-26696C635BD6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7EE3D8DD-14EA-4214-9F21-C0731CFA6480}">
      <dgm:prSet phldrT="[Текст]" custT="1"/>
      <dgm:spPr/>
      <dgm:t>
        <a:bodyPr/>
        <a:lstStyle/>
        <a:p>
          <a:r>
            <a:rPr lang="ru-RU" sz="1400" dirty="0" smtClean="0"/>
            <a:t>Подготовка</a:t>
          </a:r>
          <a:endParaRPr lang="ru-RU" sz="1400" dirty="0"/>
        </a:p>
      </dgm:t>
    </dgm:pt>
    <dgm:pt modelId="{36114C05-85E2-45A5-90A7-37372291A83D}" type="parTrans" cxnId="{72FF3664-D852-4262-95BD-E495E23BCFA8}">
      <dgm:prSet/>
      <dgm:spPr/>
      <dgm:t>
        <a:bodyPr/>
        <a:lstStyle/>
        <a:p>
          <a:endParaRPr lang="ru-RU"/>
        </a:p>
      </dgm:t>
    </dgm:pt>
    <dgm:pt modelId="{43E8E6ED-D27B-461D-8830-9AA002501446}" type="sibTrans" cxnId="{72FF3664-D852-4262-95BD-E495E23BCFA8}">
      <dgm:prSet/>
      <dgm:spPr/>
      <dgm:t>
        <a:bodyPr/>
        <a:lstStyle/>
        <a:p>
          <a:endParaRPr lang="ru-RU"/>
        </a:p>
      </dgm:t>
    </dgm:pt>
    <dgm:pt modelId="{EADE9DA5-E014-4C88-B769-4B2E9BEC2623}">
      <dgm:prSet phldrT="[Текст]" custT="1"/>
      <dgm:spPr/>
      <dgm:t>
        <a:bodyPr/>
        <a:lstStyle/>
        <a:p>
          <a:r>
            <a:rPr lang="ru-RU" sz="1400" dirty="0" smtClean="0"/>
            <a:t>Сбор</a:t>
          </a:r>
          <a:r>
            <a:rPr lang="ru-RU" sz="1400" baseline="0" dirty="0" smtClean="0"/>
            <a:t> данных</a:t>
          </a:r>
          <a:endParaRPr lang="ru-RU" sz="1400" dirty="0"/>
        </a:p>
      </dgm:t>
    </dgm:pt>
    <dgm:pt modelId="{EDF96CE0-2B3D-41EF-BD92-EA4F7768DDCD}" type="parTrans" cxnId="{26BB22B1-72CC-4C86-97A5-20C548A3ECD4}">
      <dgm:prSet/>
      <dgm:spPr/>
      <dgm:t>
        <a:bodyPr/>
        <a:lstStyle/>
        <a:p>
          <a:endParaRPr lang="ru-RU"/>
        </a:p>
      </dgm:t>
    </dgm:pt>
    <dgm:pt modelId="{DC81E908-58DC-4332-AD4A-45631B17B67E}" type="sibTrans" cxnId="{26BB22B1-72CC-4C86-97A5-20C548A3ECD4}">
      <dgm:prSet/>
      <dgm:spPr/>
      <dgm:t>
        <a:bodyPr/>
        <a:lstStyle/>
        <a:p>
          <a:endParaRPr lang="ru-RU"/>
        </a:p>
      </dgm:t>
    </dgm:pt>
    <dgm:pt modelId="{3C95C204-1649-488B-BC1C-4D769E346D1D}">
      <dgm:prSet phldrT="[Текст]" custT="1"/>
      <dgm:spPr/>
      <dgm:t>
        <a:bodyPr/>
        <a:lstStyle/>
        <a:p>
          <a:r>
            <a:rPr lang="ru-RU" sz="1400" dirty="0" smtClean="0"/>
            <a:t>Интерпретация</a:t>
          </a:r>
          <a:endParaRPr lang="ru-RU" sz="1400" dirty="0"/>
        </a:p>
      </dgm:t>
    </dgm:pt>
    <dgm:pt modelId="{7B1DE16C-B0E8-4EAD-832A-1F16F894EEB1}" type="parTrans" cxnId="{50731C9F-F609-426A-A8DE-BAEC3D934C29}">
      <dgm:prSet/>
      <dgm:spPr/>
      <dgm:t>
        <a:bodyPr/>
        <a:lstStyle/>
        <a:p>
          <a:endParaRPr lang="ru-RU"/>
        </a:p>
      </dgm:t>
    </dgm:pt>
    <dgm:pt modelId="{8D506E0E-9601-40B0-9801-E7F167E194DC}" type="sibTrans" cxnId="{50731C9F-F609-426A-A8DE-BAEC3D934C29}">
      <dgm:prSet/>
      <dgm:spPr/>
      <dgm:t>
        <a:bodyPr/>
        <a:lstStyle/>
        <a:p>
          <a:endParaRPr lang="ru-RU"/>
        </a:p>
      </dgm:t>
    </dgm:pt>
    <dgm:pt modelId="{122B94DD-E199-495C-ACC1-2392874E7B6B}">
      <dgm:prSet phldrT="[Текст]" custT="1"/>
      <dgm:spPr/>
      <dgm:t>
        <a:bodyPr/>
        <a:lstStyle/>
        <a:p>
          <a:r>
            <a:rPr lang="ru-RU" sz="1400" dirty="0" smtClean="0"/>
            <a:t>Рекомендации</a:t>
          </a:r>
          <a:endParaRPr lang="ru-RU" sz="1400" dirty="0"/>
        </a:p>
      </dgm:t>
    </dgm:pt>
    <dgm:pt modelId="{EEF0439C-28AB-40C0-9B90-C1FF0EA6E3D5}" type="parTrans" cxnId="{32E9F290-C9ED-4EE3-88DA-17F3288D12D6}">
      <dgm:prSet/>
      <dgm:spPr/>
      <dgm:t>
        <a:bodyPr/>
        <a:lstStyle/>
        <a:p>
          <a:endParaRPr lang="ru-RU"/>
        </a:p>
      </dgm:t>
    </dgm:pt>
    <dgm:pt modelId="{2DA7D270-ABE5-44C6-BCC4-470C6650C99A}" type="sibTrans" cxnId="{32E9F290-C9ED-4EE3-88DA-17F3288D12D6}">
      <dgm:prSet/>
      <dgm:spPr/>
      <dgm:t>
        <a:bodyPr/>
        <a:lstStyle/>
        <a:p>
          <a:endParaRPr lang="ru-RU"/>
        </a:p>
      </dgm:t>
    </dgm:pt>
    <dgm:pt modelId="{C4CC63CD-3AF0-498C-B63A-EEC8A53F2F41}">
      <dgm:prSet phldrT="[Текст]" custT="1"/>
      <dgm:spPr/>
      <dgm:t>
        <a:bodyPr/>
        <a:lstStyle/>
        <a:p>
          <a:r>
            <a:rPr lang="ru-RU" sz="1400" dirty="0" smtClean="0"/>
            <a:t>План действий</a:t>
          </a:r>
          <a:endParaRPr lang="ru-RU" sz="1400" dirty="0"/>
        </a:p>
      </dgm:t>
    </dgm:pt>
    <dgm:pt modelId="{F65758DA-3409-485D-AA42-F3910D57149E}" type="parTrans" cxnId="{B13D787C-8AA2-42DF-B72F-9D3657021593}">
      <dgm:prSet/>
      <dgm:spPr/>
      <dgm:t>
        <a:bodyPr/>
        <a:lstStyle/>
        <a:p>
          <a:endParaRPr lang="ru-RU"/>
        </a:p>
      </dgm:t>
    </dgm:pt>
    <dgm:pt modelId="{FEBA8BE8-4DFF-4967-974C-F379436B06A3}" type="sibTrans" cxnId="{B13D787C-8AA2-42DF-B72F-9D3657021593}">
      <dgm:prSet/>
      <dgm:spPr/>
      <dgm:t>
        <a:bodyPr/>
        <a:lstStyle/>
        <a:p>
          <a:endParaRPr lang="ru-RU"/>
        </a:p>
      </dgm:t>
    </dgm:pt>
    <dgm:pt modelId="{47D34F21-1EDF-405D-A79D-97FE4EA9162B}" type="pres">
      <dgm:prSet presAssocID="{51A43D0B-E2B0-45D0-AE56-26696C635BD6}" presName="Name0" presStyleCnt="0">
        <dgm:presLayoutVars>
          <dgm:dir/>
          <dgm:resizeHandles val="exact"/>
        </dgm:presLayoutVars>
      </dgm:prSet>
      <dgm:spPr/>
    </dgm:pt>
    <dgm:pt modelId="{F8FBB77F-EB7A-403C-B0EE-CE23ADD577F7}" type="pres">
      <dgm:prSet presAssocID="{7EE3D8DD-14EA-4214-9F21-C0731CFA6480}" presName="parTxOnly" presStyleLbl="node1" presStyleIdx="0" presStyleCnt="5" custScaleX="816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043E66-C949-4771-AD17-06A75DBD502F}" type="pres">
      <dgm:prSet presAssocID="{43E8E6ED-D27B-461D-8830-9AA002501446}" presName="parSpace" presStyleCnt="0"/>
      <dgm:spPr/>
    </dgm:pt>
    <dgm:pt modelId="{8CEDA862-53EC-4323-94C7-BA65813311F7}" type="pres">
      <dgm:prSet presAssocID="{EADE9DA5-E014-4C88-B769-4B2E9BEC2623}" presName="parTxOnly" presStyleLbl="node1" presStyleIdx="1" presStyleCnt="5" custScaleX="1074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10AE53-8715-4350-B120-00EB72B5CA3F}" type="pres">
      <dgm:prSet presAssocID="{DC81E908-58DC-4332-AD4A-45631B17B67E}" presName="parSpace" presStyleCnt="0"/>
      <dgm:spPr/>
    </dgm:pt>
    <dgm:pt modelId="{7388A6C4-8800-4267-AC8E-09A833BB89EB}" type="pres">
      <dgm:prSet presAssocID="{3C95C204-1649-488B-BC1C-4D769E346D1D}" presName="parTxOnly" presStyleLbl="node1" presStyleIdx="2" presStyleCnt="5" custScaleX="1181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ED224C-0F54-4314-BDA1-3363B7ABBA0A}" type="pres">
      <dgm:prSet presAssocID="{8D506E0E-9601-40B0-9801-E7F167E194DC}" presName="parSpace" presStyleCnt="0"/>
      <dgm:spPr/>
    </dgm:pt>
    <dgm:pt modelId="{5123400F-DAB4-4B00-B93E-D6750EF0FEBF}" type="pres">
      <dgm:prSet presAssocID="{122B94DD-E199-495C-ACC1-2392874E7B6B}" presName="parTxOnly" presStyleLbl="node1" presStyleIdx="3" presStyleCnt="5" custScaleX="1136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11EB2F-54F4-4BFE-B550-C8A086CB6603}" type="pres">
      <dgm:prSet presAssocID="{2DA7D270-ABE5-44C6-BCC4-470C6650C99A}" presName="parSpace" presStyleCnt="0"/>
      <dgm:spPr/>
    </dgm:pt>
    <dgm:pt modelId="{2FC8A4B9-0CBF-4B21-B9DB-1F8AA3A9381F}" type="pres">
      <dgm:prSet presAssocID="{C4CC63CD-3AF0-498C-B63A-EEC8A53F2F41}" presName="parTxOnly" presStyleLbl="node1" presStyleIdx="4" presStyleCnt="5" custScaleX="1111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42ED0F5-DBAA-48BC-813C-A3C7E5851694}" type="presOf" srcId="{51A43D0B-E2B0-45D0-AE56-26696C635BD6}" destId="{47D34F21-1EDF-405D-A79D-97FE4EA9162B}" srcOrd="0" destOrd="0" presId="urn:microsoft.com/office/officeart/2005/8/layout/hChevron3"/>
    <dgm:cxn modelId="{B13D787C-8AA2-42DF-B72F-9D3657021593}" srcId="{51A43D0B-E2B0-45D0-AE56-26696C635BD6}" destId="{C4CC63CD-3AF0-498C-B63A-EEC8A53F2F41}" srcOrd="4" destOrd="0" parTransId="{F65758DA-3409-485D-AA42-F3910D57149E}" sibTransId="{FEBA8BE8-4DFF-4967-974C-F379436B06A3}"/>
    <dgm:cxn modelId="{2C709DF4-7AE5-497B-877C-79259BE417F0}" type="presOf" srcId="{7EE3D8DD-14EA-4214-9F21-C0731CFA6480}" destId="{F8FBB77F-EB7A-403C-B0EE-CE23ADD577F7}" srcOrd="0" destOrd="0" presId="urn:microsoft.com/office/officeart/2005/8/layout/hChevron3"/>
    <dgm:cxn modelId="{1D6EEF17-B5EB-42BC-B7F8-5D97EE8F70DD}" type="presOf" srcId="{3C95C204-1649-488B-BC1C-4D769E346D1D}" destId="{7388A6C4-8800-4267-AC8E-09A833BB89EB}" srcOrd="0" destOrd="0" presId="urn:microsoft.com/office/officeart/2005/8/layout/hChevron3"/>
    <dgm:cxn modelId="{2F0869F1-68EB-48F3-8BE6-5E6893A85B5A}" type="presOf" srcId="{C4CC63CD-3AF0-498C-B63A-EEC8A53F2F41}" destId="{2FC8A4B9-0CBF-4B21-B9DB-1F8AA3A9381F}" srcOrd="0" destOrd="0" presId="urn:microsoft.com/office/officeart/2005/8/layout/hChevron3"/>
    <dgm:cxn modelId="{72FF3664-D852-4262-95BD-E495E23BCFA8}" srcId="{51A43D0B-E2B0-45D0-AE56-26696C635BD6}" destId="{7EE3D8DD-14EA-4214-9F21-C0731CFA6480}" srcOrd="0" destOrd="0" parTransId="{36114C05-85E2-45A5-90A7-37372291A83D}" sibTransId="{43E8E6ED-D27B-461D-8830-9AA002501446}"/>
    <dgm:cxn modelId="{32E9F290-C9ED-4EE3-88DA-17F3288D12D6}" srcId="{51A43D0B-E2B0-45D0-AE56-26696C635BD6}" destId="{122B94DD-E199-495C-ACC1-2392874E7B6B}" srcOrd="3" destOrd="0" parTransId="{EEF0439C-28AB-40C0-9B90-C1FF0EA6E3D5}" sibTransId="{2DA7D270-ABE5-44C6-BCC4-470C6650C99A}"/>
    <dgm:cxn modelId="{26BB22B1-72CC-4C86-97A5-20C548A3ECD4}" srcId="{51A43D0B-E2B0-45D0-AE56-26696C635BD6}" destId="{EADE9DA5-E014-4C88-B769-4B2E9BEC2623}" srcOrd="1" destOrd="0" parTransId="{EDF96CE0-2B3D-41EF-BD92-EA4F7768DDCD}" sibTransId="{DC81E908-58DC-4332-AD4A-45631B17B67E}"/>
    <dgm:cxn modelId="{63D0841D-88A2-4525-B0E9-8B42FB4EB341}" type="presOf" srcId="{EADE9DA5-E014-4C88-B769-4B2E9BEC2623}" destId="{8CEDA862-53EC-4323-94C7-BA65813311F7}" srcOrd="0" destOrd="0" presId="urn:microsoft.com/office/officeart/2005/8/layout/hChevron3"/>
    <dgm:cxn modelId="{50731C9F-F609-426A-A8DE-BAEC3D934C29}" srcId="{51A43D0B-E2B0-45D0-AE56-26696C635BD6}" destId="{3C95C204-1649-488B-BC1C-4D769E346D1D}" srcOrd="2" destOrd="0" parTransId="{7B1DE16C-B0E8-4EAD-832A-1F16F894EEB1}" sibTransId="{8D506E0E-9601-40B0-9801-E7F167E194DC}"/>
    <dgm:cxn modelId="{44456E84-2ED6-40A0-8AD4-D199F3501CAC}" type="presOf" srcId="{122B94DD-E199-495C-ACC1-2392874E7B6B}" destId="{5123400F-DAB4-4B00-B93E-D6750EF0FEBF}" srcOrd="0" destOrd="0" presId="urn:microsoft.com/office/officeart/2005/8/layout/hChevron3"/>
    <dgm:cxn modelId="{10A59AF2-1B32-4A1E-BFEE-45C287A58965}" type="presParOf" srcId="{47D34F21-1EDF-405D-A79D-97FE4EA9162B}" destId="{F8FBB77F-EB7A-403C-B0EE-CE23ADD577F7}" srcOrd="0" destOrd="0" presId="urn:microsoft.com/office/officeart/2005/8/layout/hChevron3"/>
    <dgm:cxn modelId="{C3C811AC-7262-49B5-98F8-B080ABD208F2}" type="presParOf" srcId="{47D34F21-1EDF-405D-A79D-97FE4EA9162B}" destId="{A6043E66-C949-4771-AD17-06A75DBD502F}" srcOrd="1" destOrd="0" presId="urn:microsoft.com/office/officeart/2005/8/layout/hChevron3"/>
    <dgm:cxn modelId="{C37BFA5C-602A-4FEF-8804-4884B41ED0AA}" type="presParOf" srcId="{47D34F21-1EDF-405D-A79D-97FE4EA9162B}" destId="{8CEDA862-53EC-4323-94C7-BA65813311F7}" srcOrd="2" destOrd="0" presId="urn:microsoft.com/office/officeart/2005/8/layout/hChevron3"/>
    <dgm:cxn modelId="{6F4E0FCA-F45F-4E9F-A512-189F77FA56A9}" type="presParOf" srcId="{47D34F21-1EDF-405D-A79D-97FE4EA9162B}" destId="{3F10AE53-8715-4350-B120-00EB72B5CA3F}" srcOrd="3" destOrd="0" presId="urn:microsoft.com/office/officeart/2005/8/layout/hChevron3"/>
    <dgm:cxn modelId="{4A4AFA72-F2BB-45FB-81F8-4A40C984207E}" type="presParOf" srcId="{47D34F21-1EDF-405D-A79D-97FE4EA9162B}" destId="{7388A6C4-8800-4267-AC8E-09A833BB89EB}" srcOrd="4" destOrd="0" presId="urn:microsoft.com/office/officeart/2005/8/layout/hChevron3"/>
    <dgm:cxn modelId="{A1561894-825E-420D-A6DF-476C44C48870}" type="presParOf" srcId="{47D34F21-1EDF-405D-A79D-97FE4EA9162B}" destId="{97ED224C-0F54-4314-BDA1-3363B7ABBA0A}" srcOrd="5" destOrd="0" presId="urn:microsoft.com/office/officeart/2005/8/layout/hChevron3"/>
    <dgm:cxn modelId="{60F9EBD1-6C3A-426C-89C0-51C25020A859}" type="presParOf" srcId="{47D34F21-1EDF-405D-A79D-97FE4EA9162B}" destId="{5123400F-DAB4-4B00-B93E-D6750EF0FEBF}" srcOrd="6" destOrd="0" presId="urn:microsoft.com/office/officeart/2005/8/layout/hChevron3"/>
    <dgm:cxn modelId="{8726D47B-2C1B-4CA6-B10D-E57010305B73}" type="presParOf" srcId="{47D34F21-1EDF-405D-A79D-97FE4EA9162B}" destId="{0811EB2F-54F4-4BFE-B550-C8A086CB6603}" srcOrd="7" destOrd="0" presId="urn:microsoft.com/office/officeart/2005/8/layout/hChevron3"/>
    <dgm:cxn modelId="{E6C53D3D-53AE-43DE-8136-970BAEE1452B}" type="presParOf" srcId="{47D34F21-1EDF-405D-A79D-97FE4EA9162B}" destId="{2FC8A4B9-0CBF-4B21-B9DB-1F8AA3A9381F}" srcOrd="8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55F8F69-470C-4B51-AB0E-412D5E671911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031B8E3-6BE9-4CD9-89ED-6DFFE98E60D5}">
      <dgm:prSet phldrT="[Текст]"/>
      <dgm:spPr/>
      <dgm:t>
        <a:bodyPr/>
        <a:lstStyle/>
        <a:p>
          <a:r>
            <a:rPr lang="ru-RU" dirty="0" smtClean="0"/>
            <a:t>Провайдер обучения</a:t>
          </a:r>
          <a:endParaRPr lang="ru-RU" dirty="0"/>
        </a:p>
      </dgm:t>
    </dgm:pt>
    <dgm:pt modelId="{D1E1516D-8763-4AF6-95EE-50E2EC1CDDC9}" type="parTrans" cxnId="{DDB456BC-FA62-4218-96E9-EB0B5CE1B83F}">
      <dgm:prSet/>
      <dgm:spPr/>
      <dgm:t>
        <a:bodyPr/>
        <a:lstStyle/>
        <a:p>
          <a:endParaRPr lang="ru-RU"/>
        </a:p>
      </dgm:t>
    </dgm:pt>
    <dgm:pt modelId="{D246CD61-A290-4496-A08B-AB56C3533ACA}" type="sibTrans" cxnId="{DDB456BC-FA62-4218-96E9-EB0B5CE1B83F}">
      <dgm:prSet/>
      <dgm:spPr>
        <a:ln>
          <a:solidFill>
            <a:srgbClr val="FFFFFF"/>
          </a:solidFill>
        </a:ln>
      </dgm:spPr>
      <dgm:t>
        <a:bodyPr/>
        <a:lstStyle/>
        <a:p>
          <a:endParaRPr lang="ru-RU"/>
        </a:p>
      </dgm:t>
    </dgm:pt>
    <dgm:pt modelId="{6A7B434C-E6FB-4C1C-920B-21FCCFA80DF8}">
      <dgm:prSet phldrT="[Текст]"/>
      <dgm:spPr/>
      <dgm:t>
        <a:bodyPr/>
        <a:lstStyle/>
        <a:p>
          <a:r>
            <a:rPr lang="ru-RU" dirty="0" smtClean="0"/>
            <a:t>Сотрудник</a:t>
          </a:r>
          <a:endParaRPr lang="ru-RU" dirty="0"/>
        </a:p>
      </dgm:t>
    </dgm:pt>
    <dgm:pt modelId="{5455DF5D-21FD-4B9A-B4B2-5782C0E0C3AA}" type="parTrans" cxnId="{B1281F57-BC47-4BB3-9B82-79CEA3B332E0}">
      <dgm:prSet/>
      <dgm:spPr/>
      <dgm:t>
        <a:bodyPr/>
        <a:lstStyle/>
        <a:p>
          <a:endParaRPr lang="ru-RU"/>
        </a:p>
      </dgm:t>
    </dgm:pt>
    <dgm:pt modelId="{A62FE36B-DDEA-48DF-B6B2-747C2D0CBC61}" type="sibTrans" cxnId="{B1281F57-BC47-4BB3-9B82-79CEA3B332E0}">
      <dgm:prSet/>
      <dgm:spPr>
        <a:ln>
          <a:solidFill>
            <a:srgbClr val="FFFFFF"/>
          </a:solidFill>
        </a:ln>
      </dgm:spPr>
      <dgm:t>
        <a:bodyPr/>
        <a:lstStyle/>
        <a:p>
          <a:endParaRPr lang="ru-RU"/>
        </a:p>
      </dgm:t>
    </dgm:pt>
    <dgm:pt modelId="{DF3A5AF1-A4B3-41FC-9FED-B8BE1BEF04EF}">
      <dgm:prSet phldrT="[Текст]"/>
      <dgm:spPr/>
      <dgm:t>
        <a:bodyPr/>
        <a:lstStyle/>
        <a:p>
          <a:r>
            <a:rPr lang="ru-RU" dirty="0" smtClean="0"/>
            <a:t>Непосредственный руководитель</a:t>
          </a:r>
          <a:endParaRPr lang="ru-RU" dirty="0"/>
        </a:p>
      </dgm:t>
    </dgm:pt>
    <dgm:pt modelId="{F90E3007-C088-4270-B8CD-BD34D41F18BA}" type="parTrans" cxnId="{2E658601-714A-4FFD-B86F-558807A35C2C}">
      <dgm:prSet/>
      <dgm:spPr/>
      <dgm:t>
        <a:bodyPr/>
        <a:lstStyle/>
        <a:p>
          <a:endParaRPr lang="ru-RU"/>
        </a:p>
      </dgm:t>
    </dgm:pt>
    <dgm:pt modelId="{CDD26F24-B59E-485B-9207-A8E2D38B0DE3}" type="sibTrans" cxnId="{2E658601-714A-4FFD-B86F-558807A35C2C}">
      <dgm:prSet>
        <dgm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dgm:style>
      </dgm:prSet>
      <dgm:spPr>
        <a:ln>
          <a:solidFill>
            <a:srgbClr val="FFFFFF"/>
          </a:solidFill>
        </a:ln>
      </dgm:spPr>
      <dgm:t>
        <a:bodyPr/>
        <a:lstStyle/>
        <a:p>
          <a:endParaRPr lang="ru-RU"/>
        </a:p>
      </dgm:t>
    </dgm:pt>
    <dgm:pt modelId="{DFAFC80B-8768-47DF-B35E-4D19E3A131D5}" type="pres">
      <dgm:prSet presAssocID="{C55F8F69-470C-4B51-AB0E-412D5E67191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C9644CC-F056-45C3-BFD4-7717FF331853}" type="pres">
      <dgm:prSet presAssocID="{C031B8E3-6BE9-4CD9-89ED-6DFFE98E60D5}" presName="node" presStyleLbl="node1" presStyleIdx="0" presStyleCnt="3" custScaleY="71570" custRadScaleRad="889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B1ED02-0008-4835-971D-B20F63B2B776}" type="pres">
      <dgm:prSet presAssocID="{C031B8E3-6BE9-4CD9-89ED-6DFFE98E60D5}" presName="spNode" presStyleCnt="0"/>
      <dgm:spPr/>
    </dgm:pt>
    <dgm:pt modelId="{B90A8BB9-F07E-4026-B49A-1B8EA6DD3108}" type="pres">
      <dgm:prSet presAssocID="{D246CD61-A290-4496-A08B-AB56C3533ACA}" presName="sibTrans" presStyleLbl="sibTrans1D1" presStyleIdx="0" presStyleCnt="3"/>
      <dgm:spPr/>
      <dgm:t>
        <a:bodyPr/>
        <a:lstStyle/>
        <a:p>
          <a:endParaRPr lang="ru-RU"/>
        </a:p>
      </dgm:t>
    </dgm:pt>
    <dgm:pt modelId="{FD485981-CBD1-424F-8F31-FEE5D701DFAE}" type="pres">
      <dgm:prSet presAssocID="{6A7B434C-E6FB-4C1C-920B-21FCCFA80DF8}" presName="node" presStyleLbl="node1" presStyleIdx="1" presStyleCnt="3" custScaleY="715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68B231-1067-48D6-A125-080395D2C3B3}" type="pres">
      <dgm:prSet presAssocID="{6A7B434C-E6FB-4C1C-920B-21FCCFA80DF8}" presName="spNode" presStyleCnt="0"/>
      <dgm:spPr/>
    </dgm:pt>
    <dgm:pt modelId="{3D16A814-7A24-4B47-8630-E262F42B14A6}" type="pres">
      <dgm:prSet presAssocID="{A62FE36B-DDEA-48DF-B6B2-747C2D0CBC61}" presName="sibTrans" presStyleLbl="sibTrans1D1" presStyleIdx="1" presStyleCnt="3"/>
      <dgm:spPr/>
      <dgm:t>
        <a:bodyPr/>
        <a:lstStyle/>
        <a:p>
          <a:endParaRPr lang="ru-RU"/>
        </a:p>
      </dgm:t>
    </dgm:pt>
    <dgm:pt modelId="{BB0AAD49-82A4-4E13-95E3-88444F5A1598}" type="pres">
      <dgm:prSet presAssocID="{DF3A5AF1-A4B3-41FC-9FED-B8BE1BEF04EF}" presName="node" presStyleLbl="node1" presStyleIdx="2" presStyleCnt="3" custScaleY="715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1FC438-3965-478E-B2F5-271DCDC5AA65}" type="pres">
      <dgm:prSet presAssocID="{DF3A5AF1-A4B3-41FC-9FED-B8BE1BEF04EF}" presName="spNode" presStyleCnt="0"/>
      <dgm:spPr/>
    </dgm:pt>
    <dgm:pt modelId="{F637B393-98F2-4F04-B317-CA6D97613851}" type="pres">
      <dgm:prSet presAssocID="{CDD26F24-B59E-485B-9207-A8E2D38B0DE3}" presName="sibTrans" presStyleLbl="sibTrans1D1" presStyleIdx="2" presStyleCnt="3"/>
      <dgm:spPr/>
      <dgm:t>
        <a:bodyPr/>
        <a:lstStyle/>
        <a:p>
          <a:endParaRPr lang="ru-RU"/>
        </a:p>
      </dgm:t>
    </dgm:pt>
  </dgm:ptLst>
  <dgm:cxnLst>
    <dgm:cxn modelId="{B1281F57-BC47-4BB3-9B82-79CEA3B332E0}" srcId="{C55F8F69-470C-4B51-AB0E-412D5E671911}" destId="{6A7B434C-E6FB-4C1C-920B-21FCCFA80DF8}" srcOrd="1" destOrd="0" parTransId="{5455DF5D-21FD-4B9A-B4B2-5782C0E0C3AA}" sibTransId="{A62FE36B-DDEA-48DF-B6B2-747C2D0CBC61}"/>
    <dgm:cxn modelId="{DDB456BC-FA62-4218-96E9-EB0B5CE1B83F}" srcId="{C55F8F69-470C-4B51-AB0E-412D5E671911}" destId="{C031B8E3-6BE9-4CD9-89ED-6DFFE98E60D5}" srcOrd="0" destOrd="0" parTransId="{D1E1516D-8763-4AF6-95EE-50E2EC1CDDC9}" sibTransId="{D246CD61-A290-4496-A08B-AB56C3533ACA}"/>
    <dgm:cxn modelId="{09B72961-1A68-412E-8E9A-1A5532387D64}" type="presOf" srcId="{A62FE36B-DDEA-48DF-B6B2-747C2D0CBC61}" destId="{3D16A814-7A24-4B47-8630-E262F42B14A6}" srcOrd="0" destOrd="0" presId="urn:microsoft.com/office/officeart/2005/8/layout/cycle5"/>
    <dgm:cxn modelId="{A7957863-3A7D-4969-88A9-4A3072114E6B}" type="presOf" srcId="{DF3A5AF1-A4B3-41FC-9FED-B8BE1BEF04EF}" destId="{BB0AAD49-82A4-4E13-95E3-88444F5A1598}" srcOrd="0" destOrd="0" presId="urn:microsoft.com/office/officeart/2005/8/layout/cycle5"/>
    <dgm:cxn modelId="{2A0A50A1-13F4-45D5-8EBB-68B016A66D35}" type="presOf" srcId="{C031B8E3-6BE9-4CD9-89ED-6DFFE98E60D5}" destId="{DC9644CC-F056-45C3-BFD4-7717FF331853}" srcOrd="0" destOrd="0" presId="urn:microsoft.com/office/officeart/2005/8/layout/cycle5"/>
    <dgm:cxn modelId="{811E5C0E-7BEA-4804-8CF8-09822809A253}" type="presOf" srcId="{CDD26F24-B59E-485B-9207-A8E2D38B0DE3}" destId="{F637B393-98F2-4F04-B317-CA6D97613851}" srcOrd="0" destOrd="0" presId="urn:microsoft.com/office/officeart/2005/8/layout/cycle5"/>
    <dgm:cxn modelId="{1E06D47B-B9C1-4CF4-BF36-57670007F2A6}" type="presOf" srcId="{D246CD61-A290-4496-A08B-AB56C3533ACA}" destId="{B90A8BB9-F07E-4026-B49A-1B8EA6DD3108}" srcOrd="0" destOrd="0" presId="urn:microsoft.com/office/officeart/2005/8/layout/cycle5"/>
    <dgm:cxn modelId="{75A46A52-B8BE-4CDF-8D1B-4FFF1005ED6B}" type="presOf" srcId="{6A7B434C-E6FB-4C1C-920B-21FCCFA80DF8}" destId="{FD485981-CBD1-424F-8F31-FEE5D701DFAE}" srcOrd="0" destOrd="0" presId="urn:microsoft.com/office/officeart/2005/8/layout/cycle5"/>
    <dgm:cxn modelId="{2E658601-714A-4FFD-B86F-558807A35C2C}" srcId="{C55F8F69-470C-4B51-AB0E-412D5E671911}" destId="{DF3A5AF1-A4B3-41FC-9FED-B8BE1BEF04EF}" srcOrd="2" destOrd="0" parTransId="{F90E3007-C088-4270-B8CD-BD34D41F18BA}" sibTransId="{CDD26F24-B59E-485B-9207-A8E2D38B0DE3}"/>
    <dgm:cxn modelId="{90E907E2-A10D-4716-9602-2F696EA193EF}" type="presOf" srcId="{C55F8F69-470C-4B51-AB0E-412D5E671911}" destId="{DFAFC80B-8768-47DF-B35E-4D19E3A131D5}" srcOrd="0" destOrd="0" presId="urn:microsoft.com/office/officeart/2005/8/layout/cycle5"/>
    <dgm:cxn modelId="{E2FA4215-D9A2-402F-BB23-50CC97547684}" type="presParOf" srcId="{DFAFC80B-8768-47DF-B35E-4D19E3A131D5}" destId="{DC9644CC-F056-45C3-BFD4-7717FF331853}" srcOrd="0" destOrd="0" presId="urn:microsoft.com/office/officeart/2005/8/layout/cycle5"/>
    <dgm:cxn modelId="{863D9CB3-AC00-412E-8261-405843A07C0B}" type="presParOf" srcId="{DFAFC80B-8768-47DF-B35E-4D19E3A131D5}" destId="{3BB1ED02-0008-4835-971D-B20F63B2B776}" srcOrd="1" destOrd="0" presId="urn:microsoft.com/office/officeart/2005/8/layout/cycle5"/>
    <dgm:cxn modelId="{013F299D-145C-4653-A6D1-6DF2E70594A5}" type="presParOf" srcId="{DFAFC80B-8768-47DF-B35E-4D19E3A131D5}" destId="{B90A8BB9-F07E-4026-B49A-1B8EA6DD3108}" srcOrd="2" destOrd="0" presId="urn:microsoft.com/office/officeart/2005/8/layout/cycle5"/>
    <dgm:cxn modelId="{8A9338A8-804A-41F5-A22E-A8A5B774DF1D}" type="presParOf" srcId="{DFAFC80B-8768-47DF-B35E-4D19E3A131D5}" destId="{FD485981-CBD1-424F-8F31-FEE5D701DFAE}" srcOrd="3" destOrd="0" presId="urn:microsoft.com/office/officeart/2005/8/layout/cycle5"/>
    <dgm:cxn modelId="{257FE2BD-E5A5-4BC6-A470-35EA3E62B4A2}" type="presParOf" srcId="{DFAFC80B-8768-47DF-B35E-4D19E3A131D5}" destId="{D868B231-1067-48D6-A125-080395D2C3B3}" srcOrd="4" destOrd="0" presId="urn:microsoft.com/office/officeart/2005/8/layout/cycle5"/>
    <dgm:cxn modelId="{A49A7102-49BB-4E25-AF8F-09B55B2A2FD5}" type="presParOf" srcId="{DFAFC80B-8768-47DF-B35E-4D19E3A131D5}" destId="{3D16A814-7A24-4B47-8630-E262F42B14A6}" srcOrd="5" destOrd="0" presId="urn:microsoft.com/office/officeart/2005/8/layout/cycle5"/>
    <dgm:cxn modelId="{E6DE771D-F49F-46B8-B5B8-4EF090E3293B}" type="presParOf" srcId="{DFAFC80B-8768-47DF-B35E-4D19E3A131D5}" destId="{BB0AAD49-82A4-4E13-95E3-88444F5A1598}" srcOrd="6" destOrd="0" presId="urn:microsoft.com/office/officeart/2005/8/layout/cycle5"/>
    <dgm:cxn modelId="{B809DDE3-EB59-4F5E-BF89-CFC16BF04889}" type="presParOf" srcId="{DFAFC80B-8768-47DF-B35E-4D19E3A131D5}" destId="{0D1FC438-3965-478E-B2F5-271DCDC5AA65}" srcOrd="7" destOrd="0" presId="urn:microsoft.com/office/officeart/2005/8/layout/cycle5"/>
    <dgm:cxn modelId="{E9AD2AFE-DE73-43CE-AF28-3774CE05666F}" type="presParOf" srcId="{DFAFC80B-8768-47DF-B35E-4D19E3A131D5}" destId="{F637B393-98F2-4F04-B317-CA6D97613851}" srcOrd="8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E6E53D7-DFB4-4325-9B57-AC750816A7BA}" type="doc">
      <dgm:prSet loTypeId="urn:microsoft.com/office/officeart/2005/8/layout/cycle4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C3762B4-50AB-4AFC-AC13-19CB43135DDE}">
      <dgm:prSet phldrT="[Текст]"/>
      <dgm:spPr/>
      <dgm:t>
        <a:bodyPr/>
        <a:lstStyle/>
        <a:p>
          <a:r>
            <a:rPr lang="ru-RU" dirty="0" smtClean="0"/>
            <a:t>Активисты</a:t>
          </a:r>
          <a:endParaRPr lang="ru-RU" dirty="0"/>
        </a:p>
      </dgm:t>
    </dgm:pt>
    <dgm:pt modelId="{0774F317-F40E-44BF-A2C4-7313C30A8AF3}" type="parTrans" cxnId="{1FDCF191-4354-41E7-8BB5-AC497CDFD564}">
      <dgm:prSet/>
      <dgm:spPr/>
      <dgm:t>
        <a:bodyPr/>
        <a:lstStyle/>
        <a:p>
          <a:endParaRPr lang="ru-RU"/>
        </a:p>
      </dgm:t>
    </dgm:pt>
    <dgm:pt modelId="{9B820181-83E9-4768-8C93-2DD35BCD655F}" type="sibTrans" cxnId="{1FDCF191-4354-41E7-8BB5-AC497CDFD564}">
      <dgm:prSet/>
      <dgm:spPr/>
      <dgm:t>
        <a:bodyPr/>
        <a:lstStyle/>
        <a:p>
          <a:endParaRPr lang="ru-RU"/>
        </a:p>
      </dgm:t>
    </dgm:pt>
    <dgm:pt modelId="{899854FE-1B06-4E8E-B86B-983BB03DEE4C}">
      <dgm:prSet phldrT="[Текст]"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>
        <a:solidFill>
          <a:srgbClr val="FFFFFF"/>
        </a:solidFill>
      </dgm:spPr>
      <dgm:t>
        <a:bodyPr/>
        <a:lstStyle/>
        <a:p>
          <a:r>
            <a:rPr lang="ru-RU" sz="1350" b="1" dirty="0" smtClean="0">
              <a:solidFill>
                <a:schemeClr val="bg1"/>
              </a:solidFill>
            </a:rPr>
            <a:t>Ролевые игры</a:t>
          </a:r>
          <a:endParaRPr lang="ru-RU" sz="1350" b="1" dirty="0">
            <a:solidFill>
              <a:schemeClr val="bg1"/>
            </a:solidFill>
          </a:endParaRPr>
        </a:p>
      </dgm:t>
    </dgm:pt>
    <dgm:pt modelId="{3716D95D-C002-4E24-BEEF-394A43541C00}" type="parTrans" cxnId="{48769A79-031B-47D5-97C1-0A31370EC7B1}">
      <dgm:prSet/>
      <dgm:spPr/>
      <dgm:t>
        <a:bodyPr/>
        <a:lstStyle/>
        <a:p>
          <a:endParaRPr lang="ru-RU"/>
        </a:p>
      </dgm:t>
    </dgm:pt>
    <dgm:pt modelId="{2A1B0F70-61E7-448C-B546-771446C2AA8D}" type="sibTrans" cxnId="{48769A79-031B-47D5-97C1-0A31370EC7B1}">
      <dgm:prSet/>
      <dgm:spPr/>
      <dgm:t>
        <a:bodyPr/>
        <a:lstStyle/>
        <a:p>
          <a:endParaRPr lang="ru-RU"/>
        </a:p>
      </dgm:t>
    </dgm:pt>
    <dgm:pt modelId="{700619E6-183C-4C16-86B5-59A8D0E8A2E6}">
      <dgm:prSet phldrT="[Текст]"/>
      <dgm:spPr/>
      <dgm:t>
        <a:bodyPr/>
        <a:lstStyle/>
        <a:p>
          <a:r>
            <a:rPr lang="ru-RU" dirty="0" smtClean="0"/>
            <a:t>Теоретики</a:t>
          </a:r>
          <a:endParaRPr lang="ru-RU" dirty="0"/>
        </a:p>
      </dgm:t>
    </dgm:pt>
    <dgm:pt modelId="{55F50D7B-8200-4519-A1F5-08F0184818BB}" type="parTrans" cxnId="{7E9493D8-BAFE-41D2-9D2C-830513CC8C5D}">
      <dgm:prSet/>
      <dgm:spPr/>
      <dgm:t>
        <a:bodyPr/>
        <a:lstStyle/>
        <a:p>
          <a:endParaRPr lang="ru-RU"/>
        </a:p>
      </dgm:t>
    </dgm:pt>
    <dgm:pt modelId="{0E4AF2D6-BB37-4FF0-B328-75804CF891ED}" type="sibTrans" cxnId="{7E9493D8-BAFE-41D2-9D2C-830513CC8C5D}">
      <dgm:prSet/>
      <dgm:spPr/>
      <dgm:t>
        <a:bodyPr/>
        <a:lstStyle/>
        <a:p>
          <a:endParaRPr lang="ru-RU"/>
        </a:p>
      </dgm:t>
    </dgm:pt>
    <dgm:pt modelId="{4CB65FB7-745E-4CD0-9922-A8D1655C4241}">
      <dgm:prSet phldrT="[Текст]" custT="1"/>
      <dgm:spPr>
        <a:solidFill>
          <a:srgbClr val="FFFFFF"/>
        </a:solidFill>
      </dgm:spPr>
      <dgm:t>
        <a:bodyPr/>
        <a:lstStyle/>
        <a:p>
          <a:pPr algn="r"/>
          <a:r>
            <a:rPr lang="ru-RU" sz="1300" b="1" i="0" smtClean="0">
              <a:solidFill>
                <a:schemeClr val="bg1"/>
              </a:solidFill>
            </a:rPr>
            <a:t>Лекции</a:t>
          </a:r>
          <a:endParaRPr lang="ru-RU" sz="1300" b="1" i="0" dirty="0">
            <a:solidFill>
              <a:schemeClr val="bg1"/>
            </a:solidFill>
          </a:endParaRPr>
        </a:p>
      </dgm:t>
    </dgm:pt>
    <dgm:pt modelId="{73DC3D80-E88F-4646-9739-26C7A0D85A4A}" type="parTrans" cxnId="{BE96F3A0-D4CB-4EBB-8DD1-9E5BF2F308A8}">
      <dgm:prSet/>
      <dgm:spPr/>
      <dgm:t>
        <a:bodyPr/>
        <a:lstStyle/>
        <a:p>
          <a:endParaRPr lang="ru-RU"/>
        </a:p>
      </dgm:t>
    </dgm:pt>
    <dgm:pt modelId="{601D9AD1-D5B2-4A6C-BED8-B9C90A10236B}" type="sibTrans" cxnId="{BE96F3A0-D4CB-4EBB-8DD1-9E5BF2F308A8}">
      <dgm:prSet/>
      <dgm:spPr/>
      <dgm:t>
        <a:bodyPr/>
        <a:lstStyle/>
        <a:p>
          <a:endParaRPr lang="ru-RU"/>
        </a:p>
      </dgm:t>
    </dgm:pt>
    <dgm:pt modelId="{140820F1-8E51-466E-BE2D-F7890AE806B8}">
      <dgm:prSet phldrT="[Текст]"/>
      <dgm:spPr/>
      <dgm:t>
        <a:bodyPr/>
        <a:lstStyle/>
        <a:p>
          <a:r>
            <a:rPr lang="ru-RU" dirty="0" smtClean="0"/>
            <a:t>Практики</a:t>
          </a:r>
          <a:endParaRPr lang="ru-RU" dirty="0"/>
        </a:p>
      </dgm:t>
    </dgm:pt>
    <dgm:pt modelId="{DE901AD0-EC3B-4EAE-A616-CBE6904F9E36}" type="parTrans" cxnId="{34136308-5429-49CC-BDAB-85E7524CD8B8}">
      <dgm:prSet/>
      <dgm:spPr/>
      <dgm:t>
        <a:bodyPr/>
        <a:lstStyle/>
        <a:p>
          <a:endParaRPr lang="ru-RU"/>
        </a:p>
      </dgm:t>
    </dgm:pt>
    <dgm:pt modelId="{AC47A0D1-660A-474B-87B9-9CF1F497E7F3}" type="sibTrans" cxnId="{34136308-5429-49CC-BDAB-85E7524CD8B8}">
      <dgm:prSet/>
      <dgm:spPr/>
      <dgm:t>
        <a:bodyPr/>
        <a:lstStyle/>
        <a:p>
          <a:endParaRPr lang="ru-RU"/>
        </a:p>
      </dgm:t>
    </dgm:pt>
    <dgm:pt modelId="{940AF869-B61B-43F5-8824-94F02E44195E}">
      <dgm:prSet phldrT="[Текст]" custT="1"/>
      <dgm:spPr>
        <a:solidFill>
          <a:srgbClr val="FFFFFF"/>
        </a:solidFill>
      </dgm:spPr>
      <dgm:t>
        <a:bodyPr/>
        <a:lstStyle/>
        <a:p>
          <a:pPr algn="r"/>
          <a:r>
            <a:rPr lang="ru-RU" sz="1300" b="1" dirty="0" smtClean="0">
              <a:solidFill>
                <a:schemeClr val="bg1"/>
              </a:solidFill>
            </a:rPr>
            <a:t>Ролевые игры</a:t>
          </a:r>
          <a:endParaRPr lang="ru-RU" sz="1300" b="1" dirty="0">
            <a:solidFill>
              <a:schemeClr val="bg1"/>
            </a:solidFill>
          </a:endParaRPr>
        </a:p>
      </dgm:t>
    </dgm:pt>
    <dgm:pt modelId="{A090400B-4B53-4CC7-AA62-F6C032BFF2B9}" type="parTrans" cxnId="{B2299C71-BA5B-4560-BD4A-6B8F78B5C47B}">
      <dgm:prSet/>
      <dgm:spPr/>
      <dgm:t>
        <a:bodyPr/>
        <a:lstStyle/>
        <a:p>
          <a:endParaRPr lang="ru-RU"/>
        </a:p>
      </dgm:t>
    </dgm:pt>
    <dgm:pt modelId="{45A37F41-2BE8-48E6-9CD8-DA46123A3024}" type="sibTrans" cxnId="{B2299C71-BA5B-4560-BD4A-6B8F78B5C47B}">
      <dgm:prSet/>
      <dgm:spPr/>
      <dgm:t>
        <a:bodyPr/>
        <a:lstStyle/>
        <a:p>
          <a:endParaRPr lang="ru-RU"/>
        </a:p>
      </dgm:t>
    </dgm:pt>
    <dgm:pt modelId="{2F6259A0-694B-4E1D-BAED-20E02D90A0AF}">
      <dgm:prSet phldrT="[Текст]"/>
      <dgm:spPr/>
      <dgm:t>
        <a:bodyPr/>
        <a:lstStyle/>
        <a:p>
          <a:r>
            <a:rPr lang="ru-RU" dirty="0" smtClean="0"/>
            <a:t>Мыслители</a:t>
          </a:r>
          <a:endParaRPr lang="ru-RU" dirty="0"/>
        </a:p>
      </dgm:t>
    </dgm:pt>
    <dgm:pt modelId="{99485FB8-4D9F-489E-B275-8AB21F3D0D2A}" type="parTrans" cxnId="{23A635D9-32F2-4E5E-BFBF-774B67066EE1}">
      <dgm:prSet/>
      <dgm:spPr/>
      <dgm:t>
        <a:bodyPr/>
        <a:lstStyle/>
        <a:p>
          <a:endParaRPr lang="ru-RU"/>
        </a:p>
      </dgm:t>
    </dgm:pt>
    <dgm:pt modelId="{D864D148-835B-409F-9A59-4D9E35739BFD}" type="sibTrans" cxnId="{23A635D9-32F2-4E5E-BFBF-774B67066EE1}">
      <dgm:prSet/>
      <dgm:spPr/>
      <dgm:t>
        <a:bodyPr/>
        <a:lstStyle/>
        <a:p>
          <a:endParaRPr lang="ru-RU"/>
        </a:p>
      </dgm:t>
    </dgm:pt>
    <dgm:pt modelId="{FB38643E-DDCD-4097-A27F-10EF3BFEE3DA}">
      <dgm:prSet phldrT="[Текст]" custT="1"/>
      <dgm:spPr>
        <a:solidFill>
          <a:srgbClr val="FFFFFF"/>
        </a:solidFill>
      </dgm:spPr>
      <dgm:t>
        <a:bodyPr/>
        <a:lstStyle/>
        <a:p>
          <a:r>
            <a:rPr lang="ru-RU" sz="1300" b="1" dirty="0" smtClean="0">
              <a:solidFill>
                <a:schemeClr val="bg1"/>
              </a:solidFill>
            </a:rPr>
            <a:t>Лекции</a:t>
          </a:r>
          <a:endParaRPr lang="ru-RU" sz="1300" b="1" dirty="0">
            <a:solidFill>
              <a:schemeClr val="bg1"/>
            </a:solidFill>
          </a:endParaRPr>
        </a:p>
      </dgm:t>
    </dgm:pt>
    <dgm:pt modelId="{9889BB39-95E6-43F1-BCC3-6660B0E1D680}" type="parTrans" cxnId="{63A44443-E781-4325-8D73-A1D33A64AF6B}">
      <dgm:prSet/>
      <dgm:spPr/>
      <dgm:t>
        <a:bodyPr/>
        <a:lstStyle/>
        <a:p>
          <a:endParaRPr lang="ru-RU"/>
        </a:p>
      </dgm:t>
    </dgm:pt>
    <dgm:pt modelId="{457EA8B2-28F4-429F-86C3-A7BE05668346}" type="sibTrans" cxnId="{63A44443-E781-4325-8D73-A1D33A64AF6B}">
      <dgm:prSet/>
      <dgm:spPr/>
      <dgm:t>
        <a:bodyPr/>
        <a:lstStyle/>
        <a:p>
          <a:endParaRPr lang="ru-RU"/>
        </a:p>
      </dgm:t>
    </dgm:pt>
    <dgm:pt modelId="{A4CB8402-E3CB-4D7C-8A9D-D82714F1A5F4}">
      <dgm:prSet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>
        <a:solidFill>
          <a:srgbClr val="FFFFFF"/>
        </a:solidFill>
      </dgm:spPr>
      <dgm:t>
        <a:bodyPr/>
        <a:lstStyle/>
        <a:p>
          <a:r>
            <a:rPr lang="ru-RU" sz="1350" b="1" dirty="0" smtClean="0">
              <a:solidFill>
                <a:schemeClr val="bg1"/>
              </a:solidFill>
            </a:rPr>
            <a:t>Групповые дискуссии</a:t>
          </a:r>
        </a:p>
      </dgm:t>
    </dgm:pt>
    <dgm:pt modelId="{42CC2FBB-4853-4ADC-B81A-1810DA811120}" type="parTrans" cxnId="{061BEBB5-FDC5-456C-B8FB-BCD974B1E936}">
      <dgm:prSet/>
      <dgm:spPr/>
      <dgm:t>
        <a:bodyPr/>
        <a:lstStyle/>
        <a:p>
          <a:endParaRPr lang="ru-RU"/>
        </a:p>
      </dgm:t>
    </dgm:pt>
    <dgm:pt modelId="{76E20B4E-949D-4E6F-A3E2-B569809D6F4F}" type="sibTrans" cxnId="{061BEBB5-FDC5-456C-B8FB-BCD974B1E936}">
      <dgm:prSet/>
      <dgm:spPr/>
      <dgm:t>
        <a:bodyPr/>
        <a:lstStyle/>
        <a:p>
          <a:endParaRPr lang="ru-RU"/>
        </a:p>
      </dgm:t>
    </dgm:pt>
    <dgm:pt modelId="{F31C1D80-5D8D-40DE-8546-5EFDD7C2F89D}">
      <dgm:prSet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>
        <a:solidFill>
          <a:srgbClr val="FFFFFF"/>
        </a:solidFill>
      </dgm:spPr>
      <dgm:t>
        <a:bodyPr/>
        <a:lstStyle/>
        <a:p>
          <a:r>
            <a:rPr lang="ru-RU" sz="1350" b="1" dirty="0" smtClean="0">
              <a:solidFill>
                <a:schemeClr val="bg1"/>
              </a:solidFill>
            </a:rPr>
            <a:t>Работа над проектом</a:t>
          </a:r>
        </a:p>
      </dgm:t>
    </dgm:pt>
    <dgm:pt modelId="{F01E49DD-3F7D-4F52-BBC2-D67F1922672F}" type="parTrans" cxnId="{558FEDBC-7DBA-43B2-8488-216128C6D429}">
      <dgm:prSet/>
      <dgm:spPr/>
      <dgm:t>
        <a:bodyPr/>
        <a:lstStyle/>
        <a:p>
          <a:endParaRPr lang="ru-RU"/>
        </a:p>
      </dgm:t>
    </dgm:pt>
    <dgm:pt modelId="{48897868-328F-476D-A841-F49D1B02C02F}" type="sibTrans" cxnId="{558FEDBC-7DBA-43B2-8488-216128C6D429}">
      <dgm:prSet/>
      <dgm:spPr/>
      <dgm:t>
        <a:bodyPr/>
        <a:lstStyle/>
        <a:p>
          <a:endParaRPr lang="ru-RU"/>
        </a:p>
      </dgm:t>
    </dgm:pt>
    <dgm:pt modelId="{B4B553E5-1C35-4CA1-9D8A-45280AA8DBE2}">
      <dgm:prSet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>
        <a:solidFill>
          <a:srgbClr val="FFFFFF"/>
        </a:solidFill>
      </dgm:spPr>
      <dgm:t>
        <a:bodyPr/>
        <a:lstStyle/>
        <a:p>
          <a:r>
            <a:rPr lang="en-US" sz="1350" smtClean="0">
              <a:solidFill>
                <a:schemeClr val="bg1"/>
              </a:solidFill>
            </a:rPr>
            <a:t>Case Study</a:t>
          </a:r>
          <a:endParaRPr lang="en-US" sz="1350" dirty="0" smtClean="0">
            <a:solidFill>
              <a:schemeClr val="bg1"/>
            </a:solidFill>
          </a:endParaRPr>
        </a:p>
      </dgm:t>
    </dgm:pt>
    <dgm:pt modelId="{0888F36B-007F-4DCF-856F-C46761EA2BAA}" type="parTrans" cxnId="{EBC19979-A3AC-4E45-AA21-F822F5F6A597}">
      <dgm:prSet/>
      <dgm:spPr/>
      <dgm:t>
        <a:bodyPr/>
        <a:lstStyle/>
        <a:p>
          <a:endParaRPr lang="ru-RU"/>
        </a:p>
      </dgm:t>
    </dgm:pt>
    <dgm:pt modelId="{7EFA965C-3299-45BE-9FC4-3C3F7CABEBD0}" type="sibTrans" cxnId="{EBC19979-A3AC-4E45-AA21-F822F5F6A597}">
      <dgm:prSet/>
      <dgm:spPr/>
      <dgm:t>
        <a:bodyPr/>
        <a:lstStyle/>
        <a:p>
          <a:endParaRPr lang="ru-RU"/>
        </a:p>
      </dgm:t>
    </dgm:pt>
    <dgm:pt modelId="{B5A0A288-67AA-4733-9A4D-6803540FC0A2}">
      <dgm:prSet custT="1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>
        <a:solidFill>
          <a:srgbClr val="FFFFFF"/>
        </a:solidFill>
      </dgm:spPr>
      <dgm:t>
        <a:bodyPr/>
        <a:lstStyle/>
        <a:p>
          <a:r>
            <a:rPr lang="en-US" sz="1350" dirty="0" smtClean="0">
              <a:solidFill>
                <a:schemeClr val="bg1"/>
              </a:solidFill>
            </a:rPr>
            <a:t>E-learning</a:t>
          </a:r>
          <a:endParaRPr lang="ru-RU" sz="1350" dirty="0">
            <a:solidFill>
              <a:schemeClr val="bg1"/>
            </a:solidFill>
          </a:endParaRPr>
        </a:p>
      </dgm:t>
    </dgm:pt>
    <dgm:pt modelId="{BCCB7478-5D5E-4589-B9C7-BC005F585803}" type="parTrans" cxnId="{12840170-C2C0-4DF7-A36E-AF3539D7DBFE}">
      <dgm:prSet/>
      <dgm:spPr/>
      <dgm:t>
        <a:bodyPr/>
        <a:lstStyle/>
        <a:p>
          <a:endParaRPr lang="ru-RU"/>
        </a:p>
      </dgm:t>
    </dgm:pt>
    <dgm:pt modelId="{65D3C804-EECA-46EE-A52C-72ABF05E2F9E}" type="sibTrans" cxnId="{12840170-C2C0-4DF7-A36E-AF3539D7DBFE}">
      <dgm:prSet/>
      <dgm:spPr/>
      <dgm:t>
        <a:bodyPr/>
        <a:lstStyle/>
        <a:p>
          <a:endParaRPr lang="ru-RU"/>
        </a:p>
      </dgm:t>
    </dgm:pt>
    <dgm:pt modelId="{88088C0E-6199-430D-9C3D-1975F450A875}">
      <dgm:prSet custT="1"/>
      <dgm:spPr>
        <a:solidFill>
          <a:srgbClr val="FFFFFF"/>
        </a:solidFill>
      </dgm:spPr>
      <dgm:t>
        <a:bodyPr/>
        <a:lstStyle/>
        <a:p>
          <a:pPr algn="r"/>
          <a:r>
            <a:rPr lang="en-US" sz="1300" i="0" dirty="0" smtClean="0">
              <a:solidFill>
                <a:schemeClr val="bg1"/>
              </a:solidFill>
            </a:rPr>
            <a:t>E-learning</a:t>
          </a:r>
        </a:p>
      </dgm:t>
    </dgm:pt>
    <dgm:pt modelId="{E0471CEE-84EB-4530-9585-4914C0AEEFE1}" type="parTrans" cxnId="{6A79B453-AB6A-42BD-B113-133BC5E59C9E}">
      <dgm:prSet/>
      <dgm:spPr/>
      <dgm:t>
        <a:bodyPr/>
        <a:lstStyle/>
        <a:p>
          <a:endParaRPr lang="ru-RU"/>
        </a:p>
      </dgm:t>
    </dgm:pt>
    <dgm:pt modelId="{25A2F88F-AA5C-4506-8441-5E93C5ADCD62}" type="sibTrans" cxnId="{6A79B453-AB6A-42BD-B113-133BC5E59C9E}">
      <dgm:prSet/>
      <dgm:spPr/>
      <dgm:t>
        <a:bodyPr/>
        <a:lstStyle/>
        <a:p>
          <a:endParaRPr lang="ru-RU"/>
        </a:p>
      </dgm:t>
    </dgm:pt>
    <dgm:pt modelId="{3ED7A3BE-C146-4D8E-B798-394E51CE7DE8}">
      <dgm:prSet custT="1"/>
      <dgm:spPr>
        <a:solidFill>
          <a:srgbClr val="FFFFFF"/>
        </a:solidFill>
      </dgm:spPr>
      <dgm:t>
        <a:bodyPr/>
        <a:lstStyle/>
        <a:p>
          <a:pPr algn="r"/>
          <a:r>
            <a:rPr lang="ru-RU" sz="1300" i="0" dirty="0" smtClean="0">
              <a:solidFill>
                <a:schemeClr val="bg1"/>
              </a:solidFill>
            </a:rPr>
            <a:t>Групповые дискуссии</a:t>
          </a:r>
        </a:p>
      </dgm:t>
    </dgm:pt>
    <dgm:pt modelId="{802F17E8-8D14-417E-93D4-45241E2A089D}" type="parTrans" cxnId="{7EFCB781-F72D-4C30-951D-EA082396AEF1}">
      <dgm:prSet/>
      <dgm:spPr/>
      <dgm:t>
        <a:bodyPr/>
        <a:lstStyle/>
        <a:p>
          <a:endParaRPr lang="ru-RU"/>
        </a:p>
      </dgm:t>
    </dgm:pt>
    <dgm:pt modelId="{31F19177-E62A-4081-BD36-D9A04CAAF0B3}" type="sibTrans" cxnId="{7EFCB781-F72D-4C30-951D-EA082396AEF1}">
      <dgm:prSet/>
      <dgm:spPr/>
      <dgm:t>
        <a:bodyPr/>
        <a:lstStyle/>
        <a:p>
          <a:endParaRPr lang="ru-RU"/>
        </a:p>
      </dgm:t>
    </dgm:pt>
    <dgm:pt modelId="{58A68FD0-6BA7-4EA2-8CBB-E7FCF6BBDD9A}">
      <dgm:prSet custT="1"/>
      <dgm:spPr>
        <a:solidFill>
          <a:srgbClr val="FFFFFF"/>
        </a:solidFill>
      </dgm:spPr>
      <dgm:t>
        <a:bodyPr/>
        <a:lstStyle/>
        <a:p>
          <a:pPr algn="r"/>
          <a:r>
            <a:rPr lang="en-US" sz="1300" i="0" dirty="0" smtClean="0">
              <a:solidFill>
                <a:schemeClr val="bg1"/>
              </a:solidFill>
            </a:rPr>
            <a:t>Case study</a:t>
          </a:r>
          <a:endParaRPr lang="ru-RU" sz="1300" i="0" dirty="0" smtClean="0">
            <a:solidFill>
              <a:schemeClr val="bg1"/>
            </a:solidFill>
          </a:endParaRPr>
        </a:p>
      </dgm:t>
    </dgm:pt>
    <dgm:pt modelId="{BB91EC57-BCD3-49E1-9760-1CDBE68FE7EA}" type="parTrans" cxnId="{6B92762B-D261-443E-A9FF-63D43885D5FD}">
      <dgm:prSet/>
      <dgm:spPr/>
      <dgm:t>
        <a:bodyPr/>
        <a:lstStyle/>
        <a:p>
          <a:endParaRPr lang="ru-RU"/>
        </a:p>
      </dgm:t>
    </dgm:pt>
    <dgm:pt modelId="{3D64790C-5602-40A1-A79B-8FE8E52F0064}" type="sibTrans" cxnId="{6B92762B-D261-443E-A9FF-63D43885D5FD}">
      <dgm:prSet/>
      <dgm:spPr/>
      <dgm:t>
        <a:bodyPr/>
        <a:lstStyle/>
        <a:p>
          <a:endParaRPr lang="ru-RU"/>
        </a:p>
      </dgm:t>
    </dgm:pt>
    <dgm:pt modelId="{A7B26CD4-6F6D-477D-88A1-9E4E1BC41DDB}">
      <dgm:prSet custT="1"/>
      <dgm:spPr>
        <a:solidFill>
          <a:srgbClr val="FFFFFF"/>
        </a:solidFill>
      </dgm:spPr>
      <dgm:t>
        <a:bodyPr/>
        <a:lstStyle/>
        <a:p>
          <a:pPr algn="r"/>
          <a:r>
            <a:rPr lang="ru-RU" sz="1300" b="1" i="0" dirty="0" smtClean="0">
              <a:solidFill>
                <a:schemeClr val="bg1"/>
              </a:solidFill>
            </a:rPr>
            <a:t>Направленное чтение</a:t>
          </a:r>
        </a:p>
      </dgm:t>
    </dgm:pt>
    <dgm:pt modelId="{7E5A449B-F3C2-4857-87D3-FCA217B6D2E6}" type="sibTrans" cxnId="{22AA32CC-D713-4CD0-9116-C0210362AFAC}">
      <dgm:prSet/>
      <dgm:spPr/>
      <dgm:t>
        <a:bodyPr/>
        <a:lstStyle/>
        <a:p>
          <a:endParaRPr lang="ru-RU"/>
        </a:p>
      </dgm:t>
    </dgm:pt>
    <dgm:pt modelId="{E59EB2BB-07ED-4D25-9BEF-CDEAD0328F00}" type="parTrans" cxnId="{22AA32CC-D713-4CD0-9116-C0210362AFAC}">
      <dgm:prSet/>
      <dgm:spPr/>
      <dgm:t>
        <a:bodyPr/>
        <a:lstStyle/>
        <a:p>
          <a:endParaRPr lang="ru-RU"/>
        </a:p>
      </dgm:t>
    </dgm:pt>
    <dgm:pt modelId="{C88A6CAB-5A34-42F9-852F-DDBD7EECA080}">
      <dgm:prSet custT="1"/>
      <dgm:spPr>
        <a:solidFill>
          <a:srgbClr val="FFFFFF"/>
        </a:solidFill>
      </dgm:spPr>
      <dgm:t>
        <a:bodyPr/>
        <a:lstStyle/>
        <a:p>
          <a:pPr algn="r"/>
          <a:r>
            <a:rPr lang="ru-RU" sz="1300" b="1" i="0" dirty="0" smtClean="0">
              <a:solidFill>
                <a:schemeClr val="bg1"/>
              </a:solidFill>
            </a:rPr>
            <a:t>Просмотр фильмов</a:t>
          </a:r>
        </a:p>
      </dgm:t>
    </dgm:pt>
    <dgm:pt modelId="{D56CEA2C-050C-4532-B4A2-3403F1AB3013}" type="sibTrans" cxnId="{B87FC5F5-47D3-48C0-84BE-396257A841AC}">
      <dgm:prSet/>
      <dgm:spPr/>
      <dgm:t>
        <a:bodyPr/>
        <a:lstStyle/>
        <a:p>
          <a:endParaRPr lang="ru-RU"/>
        </a:p>
      </dgm:t>
    </dgm:pt>
    <dgm:pt modelId="{75AA845A-9E28-41C6-949B-312FC8E40661}" type="parTrans" cxnId="{B87FC5F5-47D3-48C0-84BE-396257A841AC}">
      <dgm:prSet/>
      <dgm:spPr/>
      <dgm:t>
        <a:bodyPr/>
        <a:lstStyle/>
        <a:p>
          <a:endParaRPr lang="ru-RU"/>
        </a:p>
      </dgm:t>
    </dgm:pt>
    <dgm:pt modelId="{A4A0CEC5-5DBE-4F8A-BF5B-9C13743B7823}">
      <dgm:prSet custT="1"/>
      <dgm:spPr>
        <a:solidFill>
          <a:srgbClr val="FFFFFF"/>
        </a:solidFill>
      </dgm:spPr>
      <dgm:t>
        <a:bodyPr/>
        <a:lstStyle/>
        <a:p>
          <a:r>
            <a:rPr lang="ru-RU" sz="1300" b="1" dirty="0" smtClean="0">
              <a:solidFill>
                <a:schemeClr val="bg1"/>
              </a:solidFill>
            </a:rPr>
            <a:t>Направленное чтение</a:t>
          </a:r>
        </a:p>
      </dgm:t>
    </dgm:pt>
    <dgm:pt modelId="{14098C18-24B8-45A1-8D6C-7F71BA504B22}" type="parTrans" cxnId="{CE90A785-5CEA-4562-91F9-5C3AF798FBC4}">
      <dgm:prSet/>
      <dgm:spPr/>
      <dgm:t>
        <a:bodyPr/>
        <a:lstStyle/>
        <a:p>
          <a:endParaRPr lang="ru-RU"/>
        </a:p>
      </dgm:t>
    </dgm:pt>
    <dgm:pt modelId="{65ACF432-3E63-4AF4-AB83-DBF1DE7F1DDC}" type="sibTrans" cxnId="{CE90A785-5CEA-4562-91F9-5C3AF798FBC4}">
      <dgm:prSet/>
      <dgm:spPr/>
      <dgm:t>
        <a:bodyPr/>
        <a:lstStyle/>
        <a:p>
          <a:endParaRPr lang="ru-RU"/>
        </a:p>
      </dgm:t>
    </dgm:pt>
    <dgm:pt modelId="{3BC6160E-195D-4366-B813-4F828E4962F3}">
      <dgm:prSet custT="1"/>
      <dgm:spPr>
        <a:solidFill>
          <a:srgbClr val="FFFFFF"/>
        </a:solidFill>
      </dgm:spPr>
      <dgm:t>
        <a:bodyPr/>
        <a:lstStyle/>
        <a:p>
          <a:pPr algn="r"/>
          <a:r>
            <a:rPr lang="en-US" sz="1300" b="1" smtClean="0">
              <a:solidFill>
                <a:schemeClr val="bg1"/>
              </a:solidFill>
            </a:rPr>
            <a:t>Case study</a:t>
          </a:r>
          <a:endParaRPr lang="ru-RU" sz="1300" b="1" dirty="0" smtClean="0">
            <a:solidFill>
              <a:schemeClr val="bg1"/>
            </a:solidFill>
          </a:endParaRPr>
        </a:p>
      </dgm:t>
    </dgm:pt>
    <dgm:pt modelId="{B1C36ACA-A0E1-4AE8-BF8B-3A4032633C42}" type="parTrans" cxnId="{2457753A-F008-47BB-A193-AD931B8566AD}">
      <dgm:prSet/>
      <dgm:spPr/>
      <dgm:t>
        <a:bodyPr/>
        <a:lstStyle/>
        <a:p>
          <a:endParaRPr lang="ru-RU"/>
        </a:p>
      </dgm:t>
    </dgm:pt>
    <dgm:pt modelId="{23C0D1A8-9A1E-409A-9279-22AB2063DA36}" type="sibTrans" cxnId="{2457753A-F008-47BB-A193-AD931B8566AD}">
      <dgm:prSet/>
      <dgm:spPr/>
      <dgm:t>
        <a:bodyPr/>
        <a:lstStyle/>
        <a:p>
          <a:endParaRPr lang="ru-RU"/>
        </a:p>
      </dgm:t>
    </dgm:pt>
    <dgm:pt modelId="{F8F301E5-D605-4312-82D2-2FEFA67A019B}">
      <dgm:prSet custT="1"/>
      <dgm:spPr>
        <a:solidFill>
          <a:srgbClr val="FFFFFF"/>
        </a:solidFill>
      </dgm:spPr>
      <dgm:t>
        <a:bodyPr/>
        <a:lstStyle/>
        <a:p>
          <a:pPr algn="r"/>
          <a:r>
            <a:rPr lang="ru-RU" sz="1300" b="1" dirty="0" smtClean="0">
              <a:solidFill>
                <a:schemeClr val="bg1"/>
              </a:solidFill>
            </a:rPr>
            <a:t>Почтовая корзина</a:t>
          </a:r>
        </a:p>
      </dgm:t>
    </dgm:pt>
    <dgm:pt modelId="{40D2945C-43DD-49DB-8544-5DCDFBE12FD1}" type="parTrans" cxnId="{6DC26610-2C28-457A-8779-C97845096947}">
      <dgm:prSet/>
      <dgm:spPr/>
      <dgm:t>
        <a:bodyPr/>
        <a:lstStyle/>
        <a:p>
          <a:endParaRPr lang="ru-RU"/>
        </a:p>
      </dgm:t>
    </dgm:pt>
    <dgm:pt modelId="{7F249D7B-9A26-420D-8B77-3F1BAFB39698}" type="sibTrans" cxnId="{6DC26610-2C28-457A-8779-C97845096947}">
      <dgm:prSet/>
      <dgm:spPr/>
      <dgm:t>
        <a:bodyPr/>
        <a:lstStyle/>
        <a:p>
          <a:endParaRPr lang="ru-RU"/>
        </a:p>
      </dgm:t>
    </dgm:pt>
    <dgm:pt modelId="{8D785C23-9317-4B52-BB09-7618F4E51AC1}" type="pres">
      <dgm:prSet presAssocID="{8E6E53D7-DFB4-4325-9B57-AC750816A7BA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7AE5F68-65CD-42E0-AED0-9138DA5FF76B}" type="pres">
      <dgm:prSet presAssocID="{8E6E53D7-DFB4-4325-9B57-AC750816A7BA}" presName="children" presStyleCnt="0"/>
      <dgm:spPr/>
    </dgm:pt>
    <dgm:pt modelId="{41BEB4E6-5D3B-4212-BC5B-6FCEA9A26344}" type="pres">
      <dgm:prSet presAssocID="{8E6E53D7-DFB4-4325-9B57-AC750816A7BA}" presName="child1group" presStyleCnt="0"/>
      <dgm:spPr/>
    </dgm:pt>
    <dgm:pt modelId="{73D64577-4172-4E9C-89D9-A9E07AF1CC75}" type="pres">
      <dgm:prSet presAssocID="{8E6E53D7-DFB4-4325-9B57-AC750816A7BA}" presName="child1" presStyleLbl="bgAcc1" presStyleIdx="0" presStyleCnt="4" custScaleX="152193"/>
      <dgm:spPr/>
      <dgm:t>
        <a:bodyPr/>
        <a:lstStyle/>
        <a:p>
          <a:endParaRPr lang="ru-RU"/>
        </a:p>
      </dgm:t>
    </dgm:pt>
    <dgm:pt modelId="{7DABAAA3-1934-4C92-8880-D1974E456A40}" type="pres">
      <dgm:prSet presAssocID="{8E6E53D7-DFB4-4325-9B57-AC750816A7BA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5FAD7C-BE22-4D4E-BF21-EB5567AFEE52}" type="pres">
      <dgm:prSet presAssocID="{8E6E53D7-DFB4-4325-9B57-AC750816A7BA}" presName="child2group" presStyleCnt="0"/>
      <dgm:spPr/>
    </dgm:pt>
    <dgm:pt modelId="{782692FC-DDEF-4519-A1F1-45D9654D1BA8}" type="pres">
      <dgm:prSet presAssocID="{8E6E53D7-DFB4-4325-9B57-AC750816A7BA}" presName="child2" presStyleLbl="bgAcc1" presStyleIdx="1" presStyleCnt="4" custScaleX="152193"/>
      <dgm:spPr/>
      <dgm:t>
        <a:bodyPr/>
        <a:lstStyle/>
        <a:p>
          <a:endParaRPr lang="ru-RU"/>
        </a:p>
      </dgm:t>
    </dgm:pt>
    <dgm:pt modelId="{E806AFBF-4272-4D3C-9A23-BFB39A4A8EF3}" type="pres">
      <dgm:prSet presAssocID="{8E6E53D7-DFB4-4325-9B57-AC750816A7BA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225767-C570-4302-8960-EB3F0A7E3454}" type="pres">
      <dgm:prSet presAssocID="{8E6E53D7-DFB4-4325-9B57-AC750816A7BA}" presName="child3group" presStyleCnt="0"/>
      <dgm:spPr/>
    </dgm:pt>
    <dgm:pt modelId="{21356C45-A45B-4EAC-987B-8B170511AD1F}" type="pres">
      <dgm:prSet presAssocID="{8E6E53D7-DFB4-4325-9B57-AC750816A7BA}" presName="child3" presStyleLbl="bgAcc1" presStyleIdx="2" presStyleCnt="4" custScaleX="152193"/>
      <dgm:spPr/>
      <dgm:t>
        <a:bodyPr/>
        <a:lstStyle/>
        <a:p>
          <a:endParaRPr lang="ru-RU"/>
        </a:p>
      </dgm:t>
    </dgm:pt>
    <dgm:pt modelId="{D868D384-7D97-49D5-8F52-47A94699E9E7}" type="pres">
      <dgm:prSet presAssocID="{8E6E53D7-DFB4-4325-9B57-AC750816A7BA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4A869A-AB5E-445D-96E6-77C0DD2ABFB7}" type="pres">
      <dgm:prSet presAssocID="{8E6E53D7-DFB4-4325-9B57-AC750816A7BA}" presName="child4group" presStyleCnt="0"/>
      <dgm:spPr/>
    </dgm:pt>
    <dgm:pt modelId="{1CCCD44D-3F9C-42A9-962E-5B1024B9D62B}" type="pres">
      <dgm:prSet presAssocID="{8E6E53D7-DFB4-4325-9B57-AC750816A7BA}" presName="child4" presStyleLbl="bgAcc1" presStyleIdx="3" presStyleCnt="4" custScaleX="152193"/>
      <dgm:spPr/>
      <dgm:t>
        <a:bodyPr/>
        <a:lstStyle/>
        <a:p>
          <a:endParaRPr lang="ru-RU"/>
        </a:p>
      </dgm:t>
    </dgm:pt>
    <dgm:pt modelId="{2B9F0230-3040-4527-A8CE-C2C3B6C90E6B}" type="pres">
      <dgm:prSet presAssocID="{8E6E53D7-DFB4-4325-9B57-AC750816A7BA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3E5332-4157-4ED2-AD79-6986DC3C6951}" type="pres">
      <dgm:prSet presAssocID="{8E6E53D7-DFB4-4325-9B57-AC750816A7BA}" presName="childPlaceholder" presStyleCnt="0"/>
      <dgm:spPr/>
    </dgm:pt>
    <dgm:pt modelId="{7A66E9E9-E67C-48FA-83D0-541DE2049B1D}" type="pres">
      <dgm:prSet presAssocID="{8E6E53D7-DFB4-4325-9B57-AC750816A7BA}" presName="circle" presStyleCnt="0"/>
      <dgm:spPr/>
    </dgm:pt>
    <dgm:pt modelId="{367769DE-2779-4730-BB0D-879EFFDFF62B}" type="pres">
      <dgm:prSet presAssocID="{8E6E53D7-DFB4-4325-9B57-AC750816A7BA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7A70AA-6CA7-49AE-BB58-FBAB62F1A218}" type="pres">
      <dgm:prSet presAssocID="{8E6E53D7-DFB4-4325-9B57-AC750816A7BA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94A1CD-E924-41AE-8CF3-BE7BE09F0133}" type="pres">
      <dgm:prSet presAssocID="{8E6E53D7-DFB4-4325-9B57-AC750816A7BA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A448EC-AF5B-4BDE-8496-8459E751FD55}" type="pres">
      <dgm:prSet presAssocID="{8E6E53D7-DFB4-4325-9B57-AC750816A7BA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436749-F0FE-4A9A-B370-DB8DAFCC9A2B}" type="pres">
      <dgm:prSet presAssocID="{8E6E53D7-DFB4-4325-9B57-AC750816A7BA}" presName="quadrantPlaceholder" presStyleCnt="0"/>
      <dgm:spPr/>
    </dgm:pt>
    <dgm:pt modelId="{34B00151-CA75-468D-9715-A6A05DF8C289}" type="pres">
      <dgm:prSet presAssocID="{8E6E53D7-DFB4-4325-9B57-AC750816A7BA}" presName="center1" presStyleLbl="fgShp" presStyleIdx="0" presStyleCnt="2"/>
      <dgm:spPr>
        <a:noFill/>
        <a:ln>
          <a:noFill/>
        </a:ln>
      </dgm:spPr>
    </dgm:pt>
    <dgm:pt modelId="{B27A55D4-8460-4EA0-B8D5-9984E03D5EC8}" type="pres">
      <dgm:prSet presAssocID="{8E6E53D7-DFB4-4325-9B57-AC750816A7BA}" presName="center2" presStyleLbl="fgShp" presStyleIdx="1" presStyleCnt="2"/>
      <dgm:spPr>
        <a:noFill/>
        <a:ln>
          <a:noFill/>
        </a:ln>
      </dgm:spPr>
      <dgm:t>
        <a:bodyPr/>
        <a:lstStyle/>
        <a:p>
          <a:endParaRPr lang="ru-RU"/>
        </a:p>
      </dgm:t>
    </dgm:pt>
  </dgm:ptLst>
  <dgm:cxnLst>
    <dgm:cxn modelId="{DC391252-6E17-4537-9C74-9DBC2CA2F86A}" type="presOf" srcId="{4CB65FB7-745E-4CD0-9922-A8D1655C4241}" destId="{E806AFBF-4272-4D3C-9A23-BFB39A4A8EF3}" srcOrd="1" destOrd="0" presId="urn:microsoft.com/office/officeart/2005/8/layout/cycle4"/>
    <dgm:cxn modelId="{B87FC5F5-47D3-48C0-84BE-396257A841AC}" srcId="{700619E6-183C-4C16-86B5-59A8D0E8A2E6}" destId="{C88A6CAB-5A34-42F9-852F-DDBD7EECA080}" srcOrd="1" destOrd="0" parTransId="{75AA845A-9E28-41C6-949B-312FC8E40661}" sibTransId="{D56CEA2C-050C-4532-B4A2-3403F1AB3013}"/>
    <dgm:cxn modelId="{5274DA24-D82F-4257-8EE7-24C964F9030E}" type="presOf" srcId="{F31C1D80-5D8D-40DE-8546-5EFDD7C2F89D}" destId="{73D64577-4172-4E9C-89D9-A9E07AF1CC75}" srcOrd="0" destOrd="2" presId="urn:microsoft.com/office/officeart/2005/8/layout/cycle4"/>
    <dgm:cxn modelId="{01E02DDE-DD68-42DD-81F6-B1B97685F3F8}" type="presOf" srcId="{899854FE-1B06-4E8E-B86B-983BB03DEE4C}" destId="{7DABAAA3-1934-4C92-8880-D1974E456A40}" srcOrd="1" destOrd="0" presId="urn:microsoft.com/office/officeart/2005/8/layout/cycle4"/>
    <dgm:cxn modelId="{2E8AA370-5B3B-48FA-A98F-03314188F398}" type="presOf" srcId="{FB38643E-DDCD-4097-A27F-10EF3BFEE3DA}" destId="{2B9F0230-3040-4527-A8CE-C2C3B6C90E6B}" srcOrd="1" destOrd="0" presId="urn:microsoft.com/office/officeart/2005/8/layout/cycle4"/>
    <dgm:cxn modelId="{2AE9E5AE-1314-454B-B020-143C6AEF4DC4}" type="presOf" srcId="{B4B553E5-1C35-4CA1-9D8A-45280AA8DBE2}" destId="{7DABAAA3-1934-4C92-8880-D1974E456A40}" srcOrd="1" destOrd="3" presId="urn:microsoft.com/office/officeart/2005/8/layout/cycle4"/>
    <dgm:cxn modelId="{1AAF2ACB-295F-4179-9A7A-3C527CF1B1BA}" type="presOf" srcId="{B5A0A288-67AA-4733-9A4D-6803540FC0A2}" destId="{7DABAAA3-1934-4C92-8880-D1974E456A40}" srcOrd="1" destOrd="4" presId="urn:microsoft.com/office/officeart/2005/8/layout/cycle4"/>
    <dgm:cxn modelId="{22AA32CC-D713-4CD0-9116-C0210362AFAC}" srcId="{700619E6-183C-4C16-86B5-59A8D0E8A2E6}" destId="{A7B26CD4-6F6D-477D-88A1-9E4E1BC41DDB}" srcOrd="2" destOrd="0" parTransId="{E59EB2BB-07ED-4D25-9BEF-CDEAD0328F00}" sibTransId="{7E5A449B-F3C2-4857-87D3-FCA217B6D2E6}"/>
    <dgm:cxn modelId="{A2E1562D-01D0-4426-AB7C-995F2C32B1A9}" type="presOf" srcId="{940AF869-B61B-43F5-8824-94F02E44195E}" destId="{21356C45-A45B-4EAC-987B-8B170511AD1F}" srcOrd="0" destOrd="0" presId="urn:microsoft.com/office/officeart/2005/8/layout/cycle4"/>
    <dgm:cxn modelId="{13C9E915-DACB-4FF5-A4B4-CFCD277801F9}" type="presOf" srcId="{DC3762B4-50AB-4AFC-AC13-19CB43135DDE}" destId="{367769DE-2779-4730-BB0D-879EFFDFF62B}" srcOrd="0" destOrd="0" presId="urn:microsoft.com/office/officeart/2005/8/layout/cycle4"/>
    <dgm:cxn modelId="{413C8861-D22D-45B3-B082-904CB0E56466}" type="presOf" srcId="{C88A6CAB-5A34-42F9-852F-DDBD7EECA080}" destId="{E806AFBF-4272-4D3C-9A23-BFB39A4A8EF3}" srcOrd="1" destOrd="1" presId="urn:microsoft.com/office/officeart/2005/8/layout/cycle4"/>
    <dgm:cxn modelId="{5F07FE70-6735-4D0D-B1A8-528D1CB83DFC}" type="presOf" srcId="{940AF869-B61B-43F5-8824-94F02E44195E}" destId="{D868D384-7D97-49D5-8F52-47A94699E9E7}" srcOrd="1" destOrd="0" presId="urn:microsoft.com/office/officeart/2005/8/layout/cycle4"/>
    <dgm:cxn modelId="{558FEDBC-7DBA-43B2-8488-216128C6D429}" srcId="{DC3762B4-50AB-4AFC-AC13-19CB43135DDE}" destId="{F31C1D80-5D8D-40DE-8546-5EFDD7C2F89D}" srcOrd="2" destOrd="0" parTransId="{F01E49DD-3F7D-4F52-BBC2-D67F1922672F}" sibTransId="{48897868-328F-476D-A841-F49D1B02C02F}"/>
    <dgm:cxn modelId="{E7645DE7-8834-46F0-9C22-51EE3683B318}" type="presOf" srcId="{F8F301E5-D605-4312-82D2-2FEFA67A019B}" destId="{21356C45-A45B-4EAC-987B-8B170511AD1F}" srcOrd="0" destOrd="2" presId="urn:microsoft.com/office/officeart/2005/8/layout/cycle4"/>
    <dgm:cxn modelId="{6DC26610-2C28-457A-8779-C97845096947}" srcId="{140820F1-8E51-466E-BE2D-F7890AE806B8}" destId="{F8F301E5-D605-4312-82D2-2FEFA67A019B}" srcOrd="2" destOrd="0" parTransId="{40D2945C-43DD-49DB-8544-5DCDFBE12FD1}" sibTransId="{7F249D7B-9A26-420D-8B77-3F1BAFB39698}"/>
    <dgm:cxn modelId="{FC6961A8-BAC7-40E6-8727-FABCD592A3A8}" type="presOf" srcId="{A4CB8402-E3CB-4D7C-8A9D-D82714F1A5F4}" destId="{7DABAAA3-1934-4C92-8880-D1974E456A40}" srcOrd="1" destOrd="1" presId="urn:microsoft.com/office/officeart/2005/8/layout/cycle4"/>
    <dgm:cxn modelId="{B7EE6122-6C93-41F4-8D0C-A3591C966ED4}" type="presOf" srcId="{A4A0CEC5-5DBE-4F8A-BF5B-9C13743B7823}" destId="{1CCCD44D-3F9C-42A9-962E-5B1024B9D62B}" srcOrd="0" destOrd="1" presId="urn:microsoft.com/office/officeart/2005/8/layout/cycle4"/>
    <dgm:cxn modelId="{7EFCB781-F72D-4C30-951D-EA082396AEF1}" srcId="{700619E6-183C-4C16-86B5-59A8D0E8A2E6}" destId="{3ED7A3BE-C146-4D8E-B798-394E51CE7DE8}" srcOrd="4" destOrd="0" parTransId="{802F17E8-8D14-417E-93D4-45241E2A089D}" sibTransId="{31F19177-E62A-4081-BD36-D9A04CAAF0B3}"/>
    <dgm:cxn modelId="{B71199BC-F1EE-4882-9C5F-AE648B06CE23}" type="presOf" srcId="{C88A6CAB-5A34-42F9-852F-DDBD7EECA080}" destId="{782692FC-DDEF-4519-A1F1-45D9654D1BA8}" srcOrd="0" destOrd="1" presId="urn:microsoft.com/office/officeart/2005/8/layout/cycle4"/>
    <dgm:cxn modelId="{E20BB1AA-5C8E-42D9-982A-ADBE76B737D5}" type="presOf" srcId="{4CB65FB7-745E-4CD0-9922-A8D1655C4241}" destId="{782692FC-DDEF-4519-A1F1-45D9654D1BA8}" srcOrd="0" destOrd="0" presId="urn:microsoft.com/office/officeart/2005/8/layout/cycle4"/>
    <dgm:cxn modelId="{A00B01C4-65C0-4B7F-9B69-4809638BF7D0}" type="presOf" srcId="{3BC6160E-195D-4366-B813-4F828E4962F3}" destId="{D868D384-7D97-49D5-8F52-47A94699E9E7}" srcOrd="1" destOrd="1" presId="urn:microsoft.com/office/officeart/2005/8/layout/cycle4"/>
    <dgm:cxn modelId="{26110462-793C-4DB9-B2EE-57FC6087569B}" type="presOf" srcId="{899854FE-1B06-4E8E-B86B-983BB03DEE4C}" destId="{73D64577-4172-4E9C-89D9-A9E07AF1CC75}" srcOrd="0" destOrd="0" presId="urn:microsoft.com/office/officeart/2005/8/layout/cycle4"/>
    <dgm:cxn modelId="{B2299C71-BA5B-4560-BD4A-6B8F78B5C47B}" srcId="{140820F1-8E51-466E-BE2D-F7890AE806B8}" destId="{940AF869-B61B-43F5-8824-94F02E44195E}" srcOrd="0" destOrd="0" parTransId="{A090400B-4B53-4CC7-AA62-F6C032BFF2B9}" sibTransId="{45A37F41-2BE8-48E6-9CD8-DA46123A3024}"/>
    <dgm:cxn modelId="{E0ADE953-658A-4D44-A61F-B0C43D6698D8}" type="presOf" srcId="{8E6E53D7-DFB4-4325-9B57-AC750816A7BA}" destId="{8D785C23-9317-4B52-BB09-7618F4E51AC1}" srcOrd="0" destOrd="0" presId="urn:microsoft.com/office/officeart/2005/8/layout/cycle4"/>
    <dgm:cxn modelId="{7E9493D8-BAFE-41D2-9D2C-830513CC8C5D}" srcId="{8E6E53D7-DFB4-4325-9B57-AC750816A7BA}" destId="{700619E6-183C-4C16-86B5-59A8D0E8A2E6}" srcOrd="1" destOrd="0" parTransId="{55F50D7B-8200-4519-A1F5-08F0184818BB}" sibTransId="{0E4AF2D6-BB37-4FF0-B328-75804CF891ED}"/>
    <dgm:cxn modelId="{26866EA4-51B6-4078-800C-CDD8F1FA9E73}" type="presOf" srcId="{3ED7A3BE-C146-4D8E-B798-394E51CE7DE8}" destId="{E806AFBF-4272-4D3C-9A23-BFB39A4A8EF3}" srcOrd="1" destOrd="4" presId="urn:microsoft.com/office/officeart/2005/8/layout/cycle4"/>
    <dgm:cxn modelId="{CE90A785-5CEA-4562-91F9-5C3AF798FBC4}" srcId="{2F6259A0-694B-4E1D-BAED-20E02D90A0AF}" destId="{A4A0CEC5-5DBE-4F8A-BF5B-9C13743B7823}" srcOrd="1" destOrd="0" parTransId="{14098C18-24B8-45A1-8D6C-7F71BA504B22}" sibTransId="{65ACF432-3E63-4AF4-AB83-DBF1DE7F1DDC}"/>
    <dgm:cxn modelId="{0C3DBFCF-3854-4863-AB7E-444A79B907F2}" type="presOf" srcId="{F31C1D80-5D8D-40DE-8546-5EFDD7C2F89D}" destId="{7DABAAA3-1934-4C92-8880-D1974E456A40}" srcOrd="1" destOrd="2" presId="urn:microsoft.com/office/officeart/2005/8/layout/cycle4"/>
    <dgm:cxn modelId="{061BEBB5-FDC5-456C-B8FB-BCD974B1E936}" srcId="{DC3762B4-50AB-4AFC-AC13-19CB43135DDE}" destId="{A4CB8402-E3CB-4D7C-8A9D-D82714F1A5F4}" srcOrd="1" destOrd="0" parTransId="{42CC2FBB-4853-4ADC-B81A-1810DA811120}" sibTransId="{76E20B4E-949D-4E6F-A3E2-B569809D6F4F}"/>
    <dgm:cxn modelId="{78F8E1FB-A63B-40F5-9CD7-879288F36142}" type="presOf" srcId="{A4A0CEC5-5DBE-4F8A-BF5B-9C13743B7823}" destId="{2B9F0230-3040-4527-A8CE-C2C3B6C90E6B}" srcOrd="1" destOrd="1" presId="urn:microsoft.com/office/officeart/2005/8/layout/cycle4"/>
    <dgm:cxn modelId="{F4662EA8-4706-42FD-9E5F-6C4A90CDAF98}" type="presOf" srcId="{58A68FD0-6BA7-4EA2-8CBB-E7FCF6BBDD9A}" destId="{E806AFBF-4272-4D3C-9A23-BFB39A4A8EF3}" srcOrd="1" destOrd="5" presId="urn:microsoft.com/office/officeart/2005/8/layout/cycle4"/>
    <dgm:cxn modelId="{48769A79-031B-47D5-97C1-0A31370EC7B1}" srcId="{DC3762B4-50AB-4AFC-AC13-19CB43135DDE}" destId="{899854FE-1B06-4E8E-B86B-983BB03DEE4C}" srcOrd="0" destOrd="0" parTransId="{3716D95D-C002-4E24-BEEF-394A43541C00}" sibTransId="{2A1B0F70-61E7-448C-B546-771446C2AA8D}"/>
    <dgm:cxn modelId="{34136308-5429-49CC-BDAB-85E7524CD8B8}" srcId="{8E6E53D7-DFB4-4325-9B57-AC750816A7BA}" destId="{140820F1-8E51-466E-BE2D-F7890AE806B8}" srcOrd="2" destOrd="0" parTransId="{DE901AD0-EC3B-4EAE-A616-CBE6904F9E36}" sibTransId="{AC47A0D1-660A-474B-87B9-9CF1F497E7F3}"/>
    <dgm:cxn modelId="{2457753A-F008-47BB-A193-AD931B8566AD}" srcId="{140820F1-8E51-466E-BE2D-F7890AE806B8}" destId="{3BC6160E-195D-4366-B813-4F828E4962F3}" srcOrd="1" destOrd="0" parTransId="{B1C36ACA-A0E1-4AE8-BF8B-3A4032633C42}" sibTransId="{23C0D1A8-9A1E-409A-9279-22AB2063DA36}"/>
    <dgm:cxn modelId="{72C8AC00-9650-422F-94B4-217CCC864799}" type="presOf" srcId="{88088C0E-6199-430D-9C3D-1975F450A875}" destId="{E806AFBF-4272-4D3C-9A23-BFB39A4A8EF3}" srcOrd="1" destOrd="3" presId="urn:microsoft.com/office/officeart/2005/8/layout/cycle4"/>
    <dgm:cxn modelId="{E49D06EB-5BA5-46A2-8922-E4CDEC9DB114}" type="presOf" srcId="{A7B26CD4-6F6D-477D-88A1-9E4E1BC41DDB}" destId="{782692FC-DDEF-4519-A1F1-45D9654D1BA8}" srcOrd="0" destOrd="2" presId="urn:microsoft.com/office/officeart/2005/8/layout/cycle4"/>
    <dgm:cxn modelId="{EBC19979-A3AC-4E45-AA21-F822F5F6A597}" srcId="{DC3762B4-50AB-4AFC-AC13-19CB43135DDE}" destId="{B4B553E5-1C35-4CA1-9D8A-45280AA8DBE2}" srcOrd="3" destOrd="0" parTransId="{0888F36B-007F-4DCF-856F-C46761EA2BAA}" sibTransId="{7EFA965C-3299-45BE-9FC4-3C3F7CABEBD0}"/>
    <dgm:cxn modelId="{1FDCF191-4354-41E7-8BB5-AC497CDFD564}" srcId="{8E6E53D7-DFB4-4325-9B57-AC750816A7BA}" destId="{DC3762B4-50AB-4AFC-AC13-19CB43135DDE}" srcOrd="0" destOrd="0" parTransId="{0774F317-F40E-44BF-A2C4-7313C30A8AF3}" sibTransId="{9B820181-83E9-4768-8C93-2DD35BCD655F}"/>
    <dgm:cxn modelId="{6B92762B-D261-443E-A9FF-63D43885D5FD}" srcId="{700619E6-183C-4C16-86B5-59A8D0E8A2E6}" destId="{58A68FD0-6BA7-4EA2-8CBB-E7FCF6BBDD9A}" srcOrd="5" destOrd="0" parTransId="{BB91EC57-BCD3-49E1-9760-1CDBE68FE7EA}" sibTransId="{3D64790C-5602-40A1-A79B-8FE8E52F0064}"/>
    <dgm:cxn modelId="{64B7EDAD-88E8-4906-9726-54B06FDA3F5C}" type="presOf" srcId="{A4CB8402-E3CB-4D7C-8A9D-D82714F1A5F4}" destId="{73D64577-4172-4E9C-89D9-A9E07AF1CC75}" srcOrd="0" destOrd="1" presId="urn:microsoft.com/office/officeart/2005/8/layout/cycle4"/>
    <dgm:cxn modelId="{3FB85501-FA29-4FAB-9A2B-B6057459348A}" type="presOf" srcId="{FB38643E-DDCD-4097-A27F-10EF3BFEE3DA}" destId="{1CCCD44D-3F9C-42A9-962E-5B1024B9D62B}" srcOrd="0" destOrd="0" presId="urn:microsoft.com/office/officeart/2005/8/layout/cycle4"/>
    <dgm:cxn modelId="{AE7E4FCD-B90F-46D0-B32D-D187C2AA108B}" type="presOf" srcId="{3BC6160E-195D-4366-B813-4F828E4962F3}" destId="{21356C45-A45B-4EAC-987B-8B170511AD1F}" srcOrd="0" destOrd="1" presId="urn:microsoft.com/office/officeart/2005/8/layout/cycle4"/>
    <dgm:cxn modelId="{850D0339-A97E-4AE2-A2E5-08E1C9A5255D}" type="presOf" srcId="{58A68FD0-6BA7-4EA2-8CBB-E7FCF6BBDD9A}" destId="{782692FC-DDEF-4519-A1F1-45D9654D1BA8}" srcOrd="0" destOrd="5" presId="urn:microsoft.com/office/officeart/2005/8/layout/cycle4"/>
    <dgm:cxn modelId="{63A44443-E781-4325-8D73-A1D33A64AF6B}" srcId="{2F6259A0-694B-4E1D-BAED-20E02D90A0AF}" destId="{FB38643E-DDCD-4097-A27F-10EF3BFEE3DA}" srcOrd="0" destOrd="0" parTransId="{9889BB39-95E6-43F1-BCC3-6660B0E1D680}" sibTransId="{457EA8B2-28F4-429F-86C3-A7BE05668346}"/>
    <dgm:cxn modelId="{8426BC18-7155-4E84-8403-663B86DAE8CA}" type="presOf" srcId="{2F6259A0-694B-4E1D-BAED-20E02D90A0AF}" destId="{01A448EC-AF5B-4BDE-8496-8459E751FD55}" srcOrd="0" destOrd="0" presId="urn:microsoft.com/office/officeart/2005/8/layout/cycle4"/>
    <dgm:cxn modelId="{1322948F-F900-4F7D-AB55-731C02C48DA3}" type="presOf" srcId="{F8F301E5-D605-4312-82D2-2FEFA67A019B}" destId="{D868D384-7D97-49D5-8F52-47A94699E9E7}" srcOrd="1" destOrd="2" presId="urn:microsoft.com/office/officeart/2005/8/layout/cycle4"/>
    <dgm:cxn modelId="{CCE24AD7-0B18-4D87-8451-FBABC039F6C9}" type="presOf" srcId="{A7B26CD4-6F6D-477D-88A1-9E4E1BC41DDB}" destId="{E806AFBF-4272-4D3C-9A23-BFB39A4A8EF3}" srcOrd="1" destOrd="2" presId="urn:microsoft.com/office/officeart/2005/8/layout/cycle4"/>
    <dgm:cxn modelId="{D8C2D070-649D-4201-88D7-5EF8189EB106}" type="presOf" srcId="{3ED7A3BE-C146-4D8E-B798-394E51CE7DE8}" destId="{782692FC-DDEF-4519-A1F1-45D9654D1BA8}" srcOrd="0" destOrd="4" presId="urn:microsoft.com/office/officeart/2005/8/layout/cycle4"/>
    <dgm:cxn modelId="{6A79B453-AB6A-42BD-B113-133BC5E59C9E}" srcId="{700619E6-183C-4C16-86B5-59A8D0E8A2E6}" destId="{88088C0E-6199-430D-9C3D-1975F450A875}" srcOrd="3" destOrd="0" parTransId="{E0471CEE-84EB-4530-9585-4914C0AEEFE1}" sibTransId="{25A2F88F-AA5C-4506-8441-5E93C5ADCD62}"/>
    <dgm:cxn modelId="{F3620AFE-8C2E-4713-8057-9B89547749A2}" type="presOf" srcId="{B4B553E5-1C35-4CA1-9D8A-45280AA8DBE2}" destId="{73D64577-4172-4E9C-89D9-A9E07AF1CC75}" srcOrd="0" destOrd="3" presId="urn:microsoft.com/office/officeart/2005/8/layout/cycle4"/>
    <dgm:cxn modelId="{CDA2672D-8DED-451D-991A-5F0F63C9414E}" type="presOf" srcId="{700619E6-183C-4C16-86B5-59A8D0E8A2E6}" destId="{127A70AA-6CA7-49AE-BB58-FBAB62F1A218}" srcOrd="0" destOrd="0" presId="urn:microsoft.com/office/officeart/2005/8/layout/cycle4"/>
    <dgm:cxn modelId="{23A635D9-32F2-4E5E-BFBF-774B67066EE1}" srcId="{8E6E53D7-DFB4-4325-9B57-AC750816A7BA}" destId="{2F6259A0-694B-4E1D-BAED-20E02D90A0AF}" srcOrd="3" destOrd="0" parTransId="{99485FB8-4D9F-489E-B275-8AB21F3D0D2A}" sibTransId="{D864D148-835B-409F-9A59-4D9E35739BFD}"/>
    <dgm:cxn modelId="{BE96F3A0-D4CB-4EBB-8DD1-9E5BF2F308A8}" srcId="{700619E6-183C-4C16-86B5-59A8D0E8A2E6}" destId="{4CB65FB7-745E-4CD0-9922-A8D1655C4241}" srcOrd="0" destOrd="0" parTransId="{73DC3D80-E88F-4646-9739-26C7A0D85A4A}" sibTransId="{601D9AD1-D5B2-4A6C-BED8-B9C90A10236B}"/>
    <dgm:cxn modelId="{1DC930A0-DBA5-4EE8-8386-B8B6A57C92D2}" type="presOf" srcId="{B5A0A288-67AA-4733-9A4D-6803540FC0A2}" destId="{73D64577-4172-4E9C-89D9-A9E07AF1CC75}" srcOrd="0" destOrd="4" presId="urn:microsoft.com/office/officeart/2005/8/layout/cycle4"/>
    <dgm:cxn modelId="{6D6C0B26-1107-41D2-B637-21E0B95D71C8}" type="presOf" srcId="{140820F1-8E51-466E-BE2D-F7890AE806B8}" destId="{1394A1CD-E924-41AE-8CF3-BE7BE09F0133}" srcOrd="0" destOrd="0" presId="urn:microsoft.com/office/officeart/2005/8/layout/cycle4"/>
    <dgm:cxn modelId="{12840170-C2C0-4DF7-A36E-AF3539D7DBFE}" srcId="{DC3762B4-50AB-4AFC-AC13-19CB43135DDE}" destId="{B5A0A288-67AA-4733-9A4D-6803540FC0A2}" srcOrd="4" destOrd="0" parTransId="{BCCB7478-5D5E-4589-B9C7-BC005F585803}" sibTransId="{65D3C804-EECA-46EE-A52C-72ABF05E2F9E}"/>
    <dgm:cxn modelId="{A3631EDE-7A18-49AD-9548-615D0591C9BF}" type="presOf" srcId="{88088C0E-6199-430D-9C3D-1975F450A875}" destId="{782692FC-DDEF-4519-A1F1-45D9654D1BA8}" srcOrd="0" destOrd="3" presId="urn:microsoft.com/office/officeart/2005/8/layout/cycle4"/>
    <dgm:cxn modelId="{FB966CAF-7085-4322-9B7D-BF1935F52A32}" type="presParOf" srcId="{8D785C23-9317-4B52-BB09-7618F4E51AC1}" destId="{37AE5F68-65CD-42E0-AED0-9138DA5FF76B}" srcOrd="0" destOrd="0" presId="urn:microsoft.com/office/officeart/2005/8/layout/cycle4"/>
    <dgm:cxn modelId="{A00F8F9E-284A-46AF-A8A7-CD0884D810DF}" type="presParOf" srcId="{37AE5F68-65CD-42E0-AED0-9138DA5FF76B}" destId="{41BEB4E6-5D3B-4212-BC5B-6FCEA9A26344}" srcOrd="0" destOrd="0" presId="urn:microsoft.com/office/officeart/2005/8/layout/cycle4"/>
    <dgm:cxn modelId="{F0D35826-633F-4BA4-B097-38D7893C28AF}" type="presParOf" srcId="{41BEB4E6-5D3B-4212-BC5B-6FCEA9A26344}" destId="{73D64577-4172-4E9C-89D9-A9E07AF1CC75}" srcOrd="0" destOrd="0" presId="urn:microsoft.com/office/officeart/2005/8/layout/cycle4"/>
    <dgm:cxn modelId="{9457B637-AE43-4883-B182-A5629EA9664E}" type="presParOf" srcId="{41BEB4E6-5D3B-4212-BC5B-6FCEA9A26344}" destId="{7DABAAA3-1934-4C92-8880-D1974E456A40}" srcOrd="1" destOrd="0" presId="urn:microsoft.com/office/officeart/2005/8/layout/cycle4"/>
    <dgm:cxn modelId="{4056E0CD-9E47-43F9-9927-BC45307C8849}" type="presParOf" srcId="{37AE5F68-65CD-42E0-AED0-9138DA5FF76B}" destId="{985FAD7C-BE22-4D4E-BF21-EB5567AFEE52}" srcOrd="1" destOrd="0" presId="urn:microsoft.com/office/officeart/2005/8/layout/cycle4"/>
    <dgm:cxn modelId="{B1770143-FE74-4999-B82F-FDDD25E75F4B}" type="presParOf" srcId="{985FAD7C-BE22-4D4E-BF21-EB5567AFEE52}" destId="{782692FC-DDEF-4519-A1F1-45D9654D1BA8}" srcOrd="0" destOrd="0" presId="urn:microsoft.com/office/officeart/2005/8/layout/cycle4"/>
    <dgm:cxn modelId="{F1738055-C843-4C48-8A05-A7A355A56356}" type="presParOf" srcId="{985FAD7C-BE22-4D4E-BF21-EB5567AFEE52}" destId="{E806AFBF-4272-4D3C-9A23-BFB39A4A8EF3}" srcOrd="1" destOrd="0" presId="urn:microsoft.com/office/officeart/2005/8/layout/cycle4"/>
    <dgm:cxn modelId="{1F939BA3-43EF-40D3-A298-EE867DD8B959}" type="presParOf" srcId="{37AE5F68-65CD-42E0-AED0-9138DA5FF76B}" destId="{48225767-C570-4302-8960-EB3F0A7E3454}" srcOrd="2" destOrd="0" presId="urn:microsoft.com/office/officeart/2005/8/layout/cycle4"/>
    <dgm:cxn modelId="{B180CCFF-6C16-441D-BF8B-03D9F93E877C}" type="presParOf" srcId="{48225767-C570-4302-8960-EB3F0A7E3454}" destId="{21356C45-A45B-4EAC-987B-8B170511AD1F}" srcOrd="0" destOrd="0" presId="urn:microsoft.com/office/officeart/2005/8/layout/cycle4"/>
    <dgm:cxn modelId="{389490A7-2D02-49C6-828E-9954E232D491}" type="presParOf" srcId="{48225767-C570-4302-8960-EB3F0A7E3454}" destId="{D868D384-7D97-49D5-8F52-47A94699E9E7}" srcOrd="1" destOrd="0" presId="urn:microsoft.com/office/officeart/2005/8/layout/cycle4"/>
    <dgm:cxn modelId="{F5C8D99F-4D54-4729-A1C4-81D29BEA585B}" type="presParOf" srcId="{37AE5F68-65CD-42E0-AED0-9138DA5FF76B}" destId="{B94A869A-AB5E-445D-96E6-77C0DD2ABFB7}" srcOrd="3" destOrd="0" presId="urn:microsoft.com/office/officeart/2005/8/layout/cycle4"/>
    <dgm:cxn modelId="{83209773-698B-484E-9B6C-090D6F80B81F}" type="presParOf" srcId="{B94A869A-AB5E-445D-96E6-77C0DD2ABFB7}" destId="{1CCCD44D-3F9C-42A9-962E-5B1024B9D62B}" srcOrd="0" destOrd="0" presId="urn:microsoft.com/office/officeart/2005/8/layout/cycle4"/>
    <dgm:cxn modelId="{84D6D95E-ABF1-49C6-ADDC-51BFA93ADA95}" type="presParOf" srcId="{B94A869A-AB5E-445D-96E6-77C0DD2ABFB7}" destId="{2B9F0230-3040-4527-A8CE-C2C3B6C90E6B}" srcOrd="1" destOrd="0" presId="urn:microsoft.com/office/officeart/2005/8/layout/cycle4"/>
    <dgm:cxn modelId="{B0A4FE3E-4D7C-42BF-A23E-E29CA3146FCB}" type="presParOf" srcId="{37AE5F68-65CD-42E0-AED0-9138DA5FF76B}" destId="{4F3E5332-4157-4ED2-AD79-6986DC3C6951}" srcOrd="4" destOrd="0" presId="urn:microsoft.com/office/officeart/2005/8/layout/cycle4"/>
    <dgm:cxn modelId="{D7BA721F-67E0-42B0-B304-27D0E2936617}" type="presParOf" srcId="{8D785C23-9317-4B52-BB09-7618F4E51AC1}" destId="{7A66E9E9-E67C-48FA-83D0-541DE2049B1D}" srcOrd="1" destOrd="0" presId="urn:microsoft.com/office/officeart/2005/8/layout/cycle4"/>
    <dgm:cxn modelId="{9DDDC713-7C1E-49E7-ADFD-CFFE06612007}" type="presParOf" srcId="{7A66E9E9-E67C-48FA-83D0-541DE2049B1D}" destId="{367769DE-2779-4730-BB0D-879EFFDFF62B}" srcOrd="0" destOrd="0" presId="urn:microsoft.com/office/officeart/2005/8/layout/cycle4"/>
    <dgm:cxn modelId="{CB3C0BE8-9743-4769-AFDE-00F7DAA9CFBE}" type="presParOf" srcId="{7A66E9E9-E67C-48FA-83D0-541DE2049B1D}" destId="{127A70AA-6CA7-49AE-BB58-FBAB62F1A218}" srcOrd="1" destOrd="0" presId="urn:microsoft.com/office/officeart/2005/8/layout/cycle4"/>
    <dgm:cxn modelId="{51B8087D-CB47-4C7F-859F-0CF76AC2A2CA}" type="presParOf" srcId="{7A66E9E9-E67C-48FA-83D0-541DE2049B1D}" destId="{1394A1CD-E924-41AE-8CF3-BE7BE09F0133}" srcOrd="2" destOrd="0" presId="urn:microsoft.com/office/officeart/2005/8/layout/cycle4"/>
    <dgm:cxn modelId="{956661D3-022D-4E84-AD05-B20BA97A4EE7}" type="presParOf" srcId="{7A66E9E9-E67C-48FA-83D0-541DE2049B1D}" destId="{01A448EC-AF5B-4BDE-8496-8459E751FD55}" srcOrd="3" destOrd="0" presId="urn:microsoft.com/office/officeart/2005/8/layout/cycle4"/>
    <dgm:cxn modelId="{0A962762-DBF2-428A-9995-19AEAF6BEA55}" type="presParOf" srcId="{7A66E9E9-E67C-48FA-83D0-541DE2049B1D}" destId="{54436749-F0FE-4A9A-B370-DB8DAFCC9A2B}" srcOrd="4" destOrd="0" presId="urn:microsoft.com/office/officeart/2005/8/layout/cycle4"/>
    <dgm:cxn modelId="{7BB1FA3B-D866-47D2-AC90-7B27A11491DC}" type="presParOf" srcId="{8D785C23-9317-4B52-BB09-7618F4E51AC1}" destId="{34B00151-CA75-468D-9715-A6A05DF8C289}" srcOrd="2" destOrd="0" presId="urn:microsoft.com/office/officeart/2005/8/layout/cycle4"/>
    <dgm:cxn modelId="{47D280F9-C6D0-43E8-B7B8-C81DB84BBCF6}" type="presParOf" srcId="{8D785C23-9317-4B52-BB09-7618F4E51AC1}" destId="{B27A55D4-8460-4EA0-B8D5-9984E03D5EC8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BE5C7D7-7DF0-44D3-805F-C06E75E47112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859E825-67C3-402E-9182-0A5E0FD69ABB}">
      <dgm:prSet phldrT="[Текст]"/>
      <dgm:spPr/>
      <dgm:t>
        <a:bodyPr/>
        <a:lstStyle/>
        <a:p>
          <a:endParaRPr lang="ru-RU" dirty="0"/>
        </a:p>
      </dgm:t>
    </dgm:pt>
    <dgm:pt modelId="{4E617E0F-10DE-42F8-A772-8BD542D8E1F8}" type="parTrans" cxnId="{9CCB96A9-A19B-401F-AF0E-BCCAC7325ECC}">
      <dgm:prSet/>
      <dgm:spPr/>
      <dgm:t>
        <a:bodyPr/>
        <a:lstStyle/>
        <a:p>
          <a:endParaRPr lang="ru-RU"/>
        </a:p>
      </dgm:t>
    </dgm:pt>
    <dgm:pt modelId="{AD088A41-1C28-4936-A5BF-4BF015677032}" type="sibTrans" cxnId="{9CCB96A9-A19B-401F-AF0E-BCCAC7325ECC}">
      <dgm:prSet/>
      <dgm:spPr/>
      <dgm:t>
        <a:bodyPr/>
        <a:lstStyle/>
        <a:p>
          <a:endParaRPr lang="ru-RU"/>
        </a:p>
      </dgm:t>
    </dgm:pt>
    <dgm:pt modelId="{69C9E8B6-5BDC-4A39-A626-A8902F249D8C}">
      <dgm:prSet phldrT="[Текст]" custT="1"/>
      <dgm:spPr>
        <a:solidFill>
          <a:srgbClr val="FFFFFF">
            <a:alpha val="90000"/>
          </a:srgbClr>
        </a:solidFill>
      </dgm:spPr>
      <dgm:t>
        <a:bodyPr/>
        <a:lstStyle/>
        <a:p>
          <a:r>
            <a:rPr lang="ru-RU" sz="2400" dirty="0" smtClean="0">
              <a:solidFill>
                <a:schemeClr val="bg1"/>
              </a:solidFill>
              <a:latin typeface="Times New Roman" pitchFamily="18" charset="0"/>
            </a:rPr>
            <a:t>Непосредственная реакция участников</a:t>
          </a:r>
          <a:endParaRPr lang="ru-RU" sz="2400" dirty="0"/>
        </a:p>
      </dgm:t>
    </dgm:pt>
    <dgm:pt modelId="{F8919A88-6578-4195-9B3A-BD0085D73447}" type="parTrans" cxnId="{966DFCAC-28D3-44A1-ADD8-3C02B576B8E1}">
      <dgm:prSet/>
      <dgm:spPr/>
      <dgm:t>
        <a:bodyPr/>
        <a:lstStyle/>
        <a:p>
          <a:endParaRPr lang="ru-RU"/>
        </a:p>
      </dgm:t>
    </dgm:pt>
    <dgm:pt modelId="{5204A6AE-A070-447C-A0FF-A219FA11BBB6}" type="sibTrans" cxnId="{966DFCAC-28D3-44A1-ADD8-3C02B576B8E1}">
      <dgm:prSet/>
      <dgm:spPr/>
      <dgm:t>
        <a:bodyPr/>
        <a:lstStyle/>
        <a:p>
          <a:endParaRPr lang="ru-RU"/>
        </a:p>
      </dgm:t>
    </dgm:pt>
    <dgm:pt modelId="{56AB0156-2BC7-45F0-BEBF-72C2D03212AA}">
      <dgm:prSet phldrT="[Текст]" custT="1"/>
      <dgm:spPr>
        <a:solidFill>
          <a:srgbClr val="FFFFFF">
            <a:alpha val="90000"/>
          </a:srgbClr>
        </a:solidFill>
      </dgm:spPr>
      <dgm:t>
        <a:bodyPr/>
        <a:lstStyle/>
        <a:p>
          <a:r>
            <a:rPr lang="ru-RU" sz="2400" dirty="0" smtClean="0">
              <a:solidFill>
                <a:schemeClr val="bg1"/>
              </a:solidFill>
              <a:latin typeface="Times New Roman" pitchFamily="18" charset="0"/>
            </a:rPr>
            <a:t>Получение новых знаний и навыков</a:t>
          </a:r>
          <a:endParaRPr lang="ru-RU" sz="2400" dirty="0"/>
        </a:p>
      </dgm:t>
    </dgm:pt>
    <dgm:pt modelId="{EE8F08A7-7236-452D-B36F-DFE0138CF8FA}" type="parTrans" cxnId="{BD222EFB-7B00-4474-96CF-BE93EE9125AD}">
      <dgm:prSet/>
      <dgm:spPr/>
      <dgm:t>
        <a:bodyPr/>
        <a:lstStyle/>
        <a:p>
          <a:endParaRPr lang="ru-RU"/>
        </a:p>
      </dgm:t>
    </dgm:pt>
    <dgm:pt modelId="{FB90A28F-7462-4303-8760-D5440055F98B}" type="sibTrans" cxnId="{BD222EFB-7B00-4474-96CF-BE93EE9125AD}">
      <dgm:prSet/>
      <dgm:spPr/>
      <dgm:t>
        <a:bodyPr/>
        <a:lstStyle/>
        <a:p>
          <a:endParaRPr lang="ru-RU"/>
        </a:p>
      </dgm:t>
    </dgm:pt>
    <dgm:pt modelId="{ECEDF2EB-E902-4459-B69B-E3C6A342789C}">
      <dgm:prSet phldrT="[Текст]"/>
      <dgm:spPr/>
      <dgm:t>
        <a:bodyPr/>
        <a:lstStyle/>
        <a:p>
          <a:r>
            <a:rPr lang="ru-RU" dirty="0" smtClean="0"/>
            <a:t> </a:t>
          </a:r>
          <a:endParaRPr lang="ru-RU" dirty="0"/>
        </a:p>
      </dgm:t>
    </dgm:pt>
    <dgm:pt modelId="{9A64430E-4347-4E5C-AE11-88F9542100FD}" type="parTrans" cxnId="{8132C399-F034-49B3-8D07-86F90C8D4E4A}">
      <dgm:prSet/>
      <dgm:spPr/>
      <dgm:t>
        <a:bodyPr/>
        <a:lstStyle/>
        <a:p>
          <a:endParaRPr lang="ru-RU"/>
        </a:p>
      </dgm:t>
    </dgm:pt>
    <dgm:pt modelId="{F7BB2FFB-7F1A-49B7-9AFB-8AB256CD921D}" type="sibTrans" cxnId="{8132C399-F034-49B3-8D07-86F90C8D4E4A}">
      <dgm:prSet/>
      <dgm:spPr/>
      <dgm:t>
        <a:bodyPr/>
        <a:lstStyle/>
        <a:p>
          <a:endParaRPr lang="ru-RU"/>
        </a:p>
      </dgm:t>
    </dgm:pt>
    <dgm:pt modelId="{7DBA32CD-6652-42F8-9F67-9C15DF0B168A}">
      <dgm:prSet phldrT="[Текст]" custT="1"/>
      <dgm:spPr>
        <a:solidFill>
          <a:srgbClr val="FFFFFF">
            <a:alpha val="90000"/>
          </a:srgbClr>
        </a:solidFill>
      </dgm:spPr>
      <dgm:t>
        <a:bodyPr/>
        <a:lstStyle/>
        <a:p>
          <a:r>
            <a:rPr lang="ru-RU" sz="2400" dirty="0" smtClean="0">
              <a:solidFill>
                <a:schemeClr val="bg1"/>
              </a:solidFill>
              <a:latin typeface="Times New Roman" pitchFamily="18" charset="0"/>
            </a:rPr>
            <a:t>Изменение поведения</a:t>
          </a:r>
          <a:endParaRPr lang="ru-RU" sz="2400" dirty="0"/>
        </a:p>
      </dgm:t>
    </dgm:pt>
    <dgm:pt modelId="{53BFB578-B2BD-40B2-BB8F-1D17E0C1642D}" type="parTrans" cxnId="{47ABCBE5-9ABF-483A-9567-D23CC132BAC9}">
      <dgm:prSet/>
      <dgm:spPr/>
      <dgm:t>
        <a:bodyPr/>
        <a:lstStyle/>
        <a:p>
          <a:endParaRPr lang="ru-RU"/>
        </a:p>
      </dgm:t>
    </dgm:pt>
    <dgm:pt modelId="{930C8A4E-9A30-4104-86A4-9EF687BB32E4}" type="sibTrans" cxnId="{47ABCBE5-9ABF-483A-9567-D23CC132BAC9}">
      <dgm:prSet/>
      <dgm:spPr/>
      <dgm:t>
        <a:bodyPr/>
        <a:lstStyle/>
        <a:p>
          <a:endParaRPr lang="ru-RU"/>
        </a:p>
      </dgm:t>
    </dgm:pt>
    <dgm:pt modelId="{5DC930DC-87EB-4DAA-8B42-64AD15FD97B5}">
      <dgm:prSet phldrT="[Текст]" custT="1"/>
      <dgm:spPr>
        <a:solidFill>
          <a:srgbClr val="FFFFFF">
            <a:alpha val="90000"/>
          </a:srgbClr>
        </a:solidFill>
      </dgm:spPr>
      <dgm:t>
        <a:bodyPr/>
        <a:lstStyle/>
        <a:p>
          <a:r>
            <a:rPr lang="ru-RU" sz="2400" dirty="0" smtClean="0">
              <a:solidFill>
                <a:schemeClr val="bg1"/>
              </a:solidFill>
              <a:latin typeface="Times New Roman" pitchFamily="18" charset="0"/>
            </a:rPr>
            <a:t>Организационная эффективность</a:t>
          </a:r>
          <a:endParaRPr lang="ru-RU" sz="2400" dirty="0"/>
        </a:p>
      </dgm:t>
    </dgm:pt>
    <dgm:pt modelId="{0A91D40C-1A96-459C-9897-8A815E4F330D}" type="parTrans" cxnId="{39538C78-53B6-4313-8F1D-79466CBF35F4}">
      <dgm:prSet/>
      <dgm:spPr/>
      <dgm:t>
        <a:bodyPr/>
        <a:lstStyle/>
        <a:p>
          <a:endParaRPr lang="ru-RU"/>
        </a:p>
      </dgm:t>
    </dgm:pt>
    <dgm:pt modelId="{6157831F-6FC4-4D44-9672-160ABF6A49F9}" type="sibTrans" cxnId="{39538C78-53B6-4313-8F1D-79466CBF35F4}">
      <dgm:prSet/>
      <dgm:spPr/>
      <dgm:t>
        <a:bodyPr/>
        <a:lstStyle/>
        <a:p>
          <a:endParaRPr lang="ru-RU"/>
        </a:p>
      </dgm:t>
    </dgm:pt>
    <dgm:pt modelId="{3141D99A-934E-485A-B18D-A2B276D6C0F4}">
      <dgm:prSet phldrT="[Текст]"/>
      <dgm:spPr/>
      <dgm:t>
        <a:bodyPr/>
        <a:lstStyle/>
        <a:p>
          <a:endParaRPr lang="ru-RU" dirty="0"/>
        </a:p>
      </dgm:t>
    </dgm:pt>
    <dgm:pt modelId="{039C90ED-6B35-42A0-B41E-5A95ACD0A160}" type="parTrans" cxnId="{65D6CF57-76CD-4C32-9E3E-824C0E90ED4B}">
      <dgm:prSet/>
      <dgm:spPr/>
      <dgm:t>
        <a:bodyPr/>
        <a:lstStyle/>
        <a:p>
          <a:endParaRPr lang="ru-RU"/>
        </a:p>
      </dgm:t>
    </dgm:pt>
    <dgm:pt modelId="{9355E230-E13B-44B3-B7CB-00380A011486}" type="sibTrans" cxnId="{65D6CF57-76CD-4C32-9E3E-824C0E90ED4B}">
      <dgm:prSet/>
      <dgm:spPr/>
      <dgm:t>
        <a:bodyPr/>
        <a:lstStyle/>
        <a:p>
          <a:endParaRPr lang="ru-RU"/>
        </a:p>
      </dgm:t>
    </dgm:pt>
    <dgm:pt modelId="{337DAE12-9F58-43D8-B62A-666D6B8EA4EF}">
      <dgm:prSet phldrT="[Текст]"/>
      <dgm:spPr/>
      <dgm:t>
        <a:bodyPr/>
        <a:lstStyle/>
        <a:p>
          <a:r>
            <a:rPr lang="ru-RU" dirty="0" smtClean="0"/>
            <a:t> </a:t>
          </a:r>
          <a:endParaRPr lang="ru-RU" dirty="0"/>
        </a:p>
      </dgm:t>
    </dgm:pt>
    <dgm:pt modelId="{48B65AED-BB75-4006-BDD8-45813AAA674D}" type="sibTrans" cxnId="{AC156027-9588-43E9-8F6D-3486670C71F0}">
      <dgm:prSet/>
      <dgm:spPr/>
      <dgm:t>
        <a:bodyPr/>
        <a:lstStyle/>
        <a:p>
          <a:endParaRPr lang="ru-RU"/>
        </a:p>
      </dgm:t>
    </dgm:pt>
    <dgm:pt modelId="{BCE03F16-68BF-4536-9A1F-7D2EA1E4230F}" type="parTrans" cxnId="{AC156027-9588-43E9-8F6D-3486670C71F0}">
      <dgm:prSet/>
      <dgm:spPr/>
      <dgm:t>
        <a:bodyPr/>
        <a:lstStyle/>
        <a:p>
          <a:endParaRPr lang="ru-RU"/>
        </a:p>
      </dgm:t>
    </dgm:pt>
    <dgm:pt modelId="{928C7BD7-8476-4A1B-A346-21887B7BF11B}" type="pres">
      <dgm:prSet presAssocID="{EBE5C7D7-7DF0-44D3-805F-C06E75E4711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069A0AD-DF54-43F7-852C-E9B74A78E717}" type="pres">
      <dgm:prSet presAssocID="{C859E825-67C3-402E-9182-0A5E0FD69ABB}" presName="composite" presStyleCnt="0"/>
      <dgm:spPr/>
    </dgm:pt>
    <dgm:pt modelId="{D32A8339-CCAF-443F-92F3-68AF6BA4BE65}" type="pres">
      <dgm:prSet presAssocID="{C859E825-67C3-402E-9182-0A5E0FD69ABB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8CAF1A-DE96-4933-94B5-F7CB5019EF5C}" type="pres">
      <dgm:prSet presAssocID="{C859E825-67C3-402E-9182-0A5E0FD69ABB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7C4387-C5C2-47AD-A506-30B70DD69D9B}" type="pres">
      <dgm:prSet presAssocID="{AD088A41-1C28-4936-A5BF-4BF015677032}" presName="sp" presStyleCnt="0"/>
      <dgm:spPr/>
    </dgm:pt>
    <dgm:pt modelId="{BD4C8C19-BA24-4AA8-8804-C76495242D35}" type="pres">
      <dgm:prSet presAssocID="{337DAE12-9F58-43D8-B62A-666D6B8EA4EF}" presName="composite" presStyleCnt="0"/>
      <dgm:spPr/>
    </dgm:pt>
    <dgm:pt modelId="{24E5583A-B4E7-4CFA-847C-55B4492024AE}" type="pres">
      <dgm:prSet presAssocID="{337DAE12-9F58-43D8-B62A-666D6B8EA4EF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ECADF8-1CEE-4C73-982F-5FCD1D1196CB}" type="pres">
      <dgm:prSet presAssocID="{337DAE12-9F58-43D8-B62A-666D6B8EA4EF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7DE315-1E76-43AB-A712-F1B22D69D808}" type="pres">
      <dgm:prSet presAssocID="{48B65AED-BB75-4006-BDD8-45813AAA674D}" presName="sp" presStyleCnt="0"/>
      <dgm:spPr/>
    </dgm:pt>
    <dgm:pt modelId="{325B42FD-B88C-49DE-9E80-58DD712D69D0}" type="pres">
      <dgm:prSet presAssocID="{ECEDF2EB-E902-4459-B69B-E3C6A342789C}" presName="composite" presStyleCnt="0"/>
      <dgm:spPr/>
    </dgm:pt>
    <dgm:pt modelId="{5A7B8F60-0671-40F7-9F99-04D4FEF17208}" type="pres">
      <dgm:prSet presAssocID="{ECEDF2EB-E902-4459-B69B-E3C6A342789C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16AA1B-832D-41ED-B9F3-3A4DAC719D7A}" type="pres">
      <dgm:prSet presAssocID="{ECEDF2EB-E902-4459-B69B-E3C6A342789C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E15AC9-DAA9-4DF6-92FF-CA1F965BEAD8}" type="pres">
      <dgm:prSet presAssocID="{F7BB2FFB-7F1A-49B7-9AFB-8AB256CD921D}" presName="sp" presStyleCnt="0"/>
      <dgm:spPr/>
    </dgm:pt>
    <dgm:pt modelId="{A3A23397-32C3-47E2-BCD9-B56EBD558A5D}" type="pres">
      <dgm:prSet presAssocID="{3141D99A-934E-485A-B18D-A2B276D6C0F4}" presName="composite" presStyleCnt="0"/>
      <dgm:spPr/>
    </dgm:pt>
    <dgm:pt modelId="{BA013ED4-B4D3-4010-A415-6DEC3A546106}" type="pres">
      <dgm:prSet presAssocID="{3141D99A-934E-485A-B18D-A2B276D6C0F4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765609-DD23-467C-BE5B-FE25C67BDA19}" type="pres">
      <dgm:prSet presAssocID="{3141D99A-934E-485A-B18D-A2B276D6C0F4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275833D-08B2-4DFD-8B0E-E47D14F37695}" type="presOf" srcId="{56AB0156-2BC7-45F0-BEBF-72C2D03212AA}" destId="{98ECADF8-1CEE-4C73-982F-5FCD1D1196CB}" srcOrd="0" destOrd="0" presId="urn:microsoft.com/office/officeart/2005/8/layout/chevron2"/>
    <dgm:cxn modelId="{8132C399-F034-49B3-8D07-86F90C8D4E4A}" srcId="{EBE5C7D7-7DF0-44D3-805F-C06E75E47112}" destId="{ECEDF2EB-E902-4459-B69B-E3C6A342789C}" srcOrd="2" destOrd="0" parTransId="{9A64430E-4347-4E5C-AE11-88F9542100FD}" sibTransId="{F7BB2FFB-7F1A-49B7-9AFB-8AB256CD921D}"/>
    <dgm:cxn modelId="{29B69EB8-5D46-4197-BBB6-29310B59013E}" type="presOf" srcId="{5DC930DC-87EB-4DAA-8B42-64AD15FD97B5}" destId="{2F765609-DD23-467C-BE5B-FE25C67BDA19}" srcOrd="0" destOrd="0" presId="urn:microsoft.com/office/officeart/2005/8/layout/chevron2"/>
    <dgm:cxn modelId="{B8DA267F-7416-497F-964A-3A4DD6F69961}" type="presOf" srcId="{C859E825-67C3-402E-9182-0A5E0FD69ABB}" destId="{D32A8339-CCAF-443F-92F3-68AF6BA4BE65}" srcOrd="0" destOrd="0" presId="urn:microsoft.com/office/officeart/2005/8/layout/chevron2"/>
    <dgm:cxn modelId="{AC156027-9588-43E9-8F6D-3486670C71F0}" srcId="{EBE5C7D7-7DF0-44D3-805F-C06E75E47112}" destId="{337DAE12-9F58-43D8-B62A-666D6B8EA4EF}" srcOrd="1" destOrd="0" parTransId="{BCE03F16-68BF-4536-9A1F-7D2EA1E4230F}" sibTransId="{48B65AED-BB75-4006-BDD8-45813AAA674D}"/>
    <dgm:cxn modelId="{39538C78-53B6-4313-8F1D-79466CBF35F4}" srcId="{3141D99A-934E-485A-B18D-A2B276D6C0F4}" destId="{5DC930DC-87EB-4DAA-8B42-64AD15FD97B5}" srcOrd="0" destOrd="0" parTransId="{0A91D40C-1A96-459C-9897-8A815E4F330D}" sibTransId="{6157831F-6FC4-4D44-9672-160ABF6A49F9}"/>
    <dgm:cxn modelId="{7B117F9D-5801-441A-A13F-E37615CF1A16}" type="presOf" srcId="{3141D99A-934E-485A-B18D-A2B276D6C0F4}" destId="{BA013ED4-B4D3-4010-A415-6DEC3A546106}" srcOrd="0" destOrd="0" presId="urn:microsoft.com/office/officeart/2005/8/layout/chevron2"/>
    <dgm:cxn modelId="{95C83457-8A92-4877-AB6B-AD30B4E0A246}" type="presOf" srcId="{ECEDF2EB-E902-4459-B69B-E3C6A342789C}" destId="{5A7B8F60-0671-40F7-9F99-04D4FEF17208}" srcOrd="0" destOrd="0" presId="urn:microsoft.com/office/officeart/2005/8/layout/chevron2"/>
    <dgm:cxn modelId="{65D6CF57-76CD-4C32-9E3E-824C0E90ED4B}" srcId="{EBE5C7D7-7DF0-44D3-805F-C06E75E47112}" destId="{3141D99A-934E-485A-B18D-A2B276D6C0F4}" srcOrd="3" destOrd="0" parTransId="{039C90ED-6B35-42A0-B41E-5A95ACD0A160}" sibTransId="{9355E230-E13B-44B3-B7CB-00380A011486}"/>
    <dgm:cxn modelId="{966DFCAC-28D3-44A1-ADD8-3C02B576B8E1}" srcId="{C859E825-67C3-402E-9182-0A5E0FD69ABB}" destId="{69C9E8B6-5BDC-4A39-A626-A8902F249D8C}" srcOrd="0" destOrd="0" parTransId="{F8919A88-6578-4195-9B3A-BD0085D73447}" sibTransId="{5204A6AE-A070-447C-A0FF-A219FA11BBB6}"/>
    <dgm:cxn modelId="{C057A9D7-A685-4BBA-81A0-3B39EC7CDA55}" type="presOf" srcId="{7DBA32CD-6652-42F8-9F67-9C15DF0B168A}" destId="{5416AA1B-832D-41ED-B9F3-3A4DAC719D7A}" srcOrd="0" destOrd="0" presId="urn:microsoft.com/office/officeart/2005/8/layout/chevron2"/>
    <dgm:cxn modelId="{0CCF77AF-B106-47D7-8DF7-5F297D04244D}" type="presOf" srcId="{EBE5C7D7-7DF0-44D3-805F-C06E75E47112}" destId="{928C7BD7-8476-4A1B-A346-21887B7BF11B}" srcOrd="0" destOrd="0" presId="urn:microsoft.com/office/officeart/2005/8/layout/chevron2"/>
    <dgm:cxn modelId="{47ABCBE5-9ABF-483A-9567-D23CC132BAC9}" srcId="{ECEDF2EB-E902-4459-B69B-E3C6A342789C}" destId="{7DBA32CD-6652-42F8-9F67-9C15DF0B168A}" srcOrd="0" destOrd="0" parTransId="{53BFB578-B2BD-40B2-BB8F-1D17E0C1642D}" sibTransId="{930C8A4E-9A30-4104-86A4-9EF687BB32E4}"/>
    <dgm:cxn modelId="{BD222EFB-7B00-4474-96CF-BE93EE9125AD}" srcId="{337DAE12-9F58-43D8-B62A-666D6B8EA4EF}" destId="{56AB0156-2BC7-45F0-BEBF-72C2D03212AA}" srcOrd="0" destOrd="0" parTransId="{EE8F08A7-7236-452D-B36F-DFE0138CF8FA}" sibTransId="{FB90A28F-7462-4303-8760-D5440055F98B}"/>
    <dgm:cxn modelId="{7E833C50-CD60-4E07-A052-20FF1713B3CF}" type="presOf" srcId="{69C9E8B6-5BDC-4A39-A626-A8902F249D8C}" destId="{B58CAF1A-DE96-4933-94B5-F7CB5019EF5C}" srcOrd="0" destOrd="0" presId="urn:microsoft.com/office/officeart/2005/8/layout/chevron2"/>
    <dgm:cxn modelId="{9CCB96A9-A19B-401F-AF0E-BCCAC7325ECC}" srcId="{EBE5C7D7-7DF0-44D3-805F-C06E75E47112}" destId="{C859E825-67C3-402E-9182-0A5E0FD69ABB}" srcOrd="0" destOrd="0" parTransId="{4E617E0F-10DE-42F8-A772-8BD542D8E1F8}" sibTransId="{AD088A41-1C28-4936-A5BF-4BF015677032}"/>
    <dgm:cxn modelId="{DEA0D2DD-69AD-4800-86B8-16A778F5AB70}" type="presOf" srcId="{337DAE12-9F58-43D8-B62A-666D6B8EA4EF}" destId="{24E5583A-B4E7-4CFA-847C-55B4492024AE}" srcOrd="0" destOrd="0" presId="urn:microsoft.com/office/officeart/2005/8/layout/chevron2"/>
    <dgm:cxn modelId="{F1B0BAC2-B3CF-4E83-AA09-7AD8F0A26CE2}" type="presParOf" srcId="{928C7BD7-8476-4A1B-A346-21887B7BF11B}" destId="{F069A0AD-DF54-43F7-852C-E9B74A78E717}" srcOrd="0" destOrd="0" presId="urn:microsoft.com/office/officeart/2005/8/layout/chevron2"/>
    <dgm:cxn modelId="{173C3646-4697-4E8A-859C-710336C08B81}" type="presParOf" srcId="{F069A0AD-DF54-43F7-852C-E9B74A78E717}" destId="{D32A8339-CCAF-443F-92F3-68AF6BA4BE65}" srcOrd="0" destOrd="0" presId="urn:microsoft.com/office/officeart/2005/8/layout/chevron2"/>
    <dgm:cxn modelId="{386519DC-A8E3-4B27-B2FD-CD8251EB3CB4}" type="presParOf" srcId="{F069A0AD-DF54-43F7-852C-E9B74A78E717}" destId="{B58CAF1A-DE96-4933-94B5-F7CB5019EF5C}" srcOrd="1" destOrd="0" presId="urn:microsoft.com/office/officeart/2005/8/layout/chevron2"/>
    <dgm:cxn modelId="{507A0CCF-02ED-4637-BF37-927B929AF635}" type="presParOf" srcId="{928C7BD7-8476-4A1B-A346-21887B7BF11B}" destId="{E77C4387-C5C2-47AD-A506-30B70DD69D9B}" srcOrd="1" destOrd="0" presId="urn:microsoft.com/office/officeart/2005/8/layout/chevron2"/>
    <dgm:cxn modelId="{839B38FF-08D6-48D0-8D7D-1E28B488FDD3}" type="presParOf" srcId="{928C7BD7-8476-4A1B-A346-21887B7BF11B}" destId="{BD4C8C19-BA24-4AA8-8804-C76495242D35}" srcOrd="2" destOrd="0" presId="urn:microsoft.com/office/officeart/2005/8/layout/chevron2"/>
    <dgm:cxn modelId="{890E48FD-7C35-4D99-87D4-D524DEB3D411}" type="presParOf" srcId="{BD4C8C19-BA24-4AA8-8804-C76495242D35}" destId="{24E5583A-B4E7-4CFA-847C-55B4492024AE}" srcOrd="0" destOrd="0" presId="urn:microsoft.com/office/officeart/2005/8/layout/chevron2"/>
    <dgm:cxn modelId="{A4D56296-6831-4790-A020-44E7FDEE1E00}" type="presParOf" srcId="{BD4C8C19-BA24-4AA8-8804-C76495242D35}" destId="{98ECADF8-1CEE-4C73-982F-5FCD1D1196CB}" srcOrd="1" destOrd="0" presId="urn:microsoft.com/office/officeart/2005/8/layout/chevron2"/>
    <dgm:cxn modelId="{D5490F92-2CCE-4108-9A2F-2F417F7066A7}" type="presParOf" srcId="{928C7BD7-8476-4A1B-A346-21887B7BF11B}" destId="{FA7DE315-1E76-43AB-A712-F1B22D69D808}" srcOrd="3" destOrd="0" presId="urn:microsoft.com/office/officeart/2005/8/layout/chevron2"/>
    <dgm:cxn modelId="{3140BB07-711B-4F3E-8155-BF8F621C440B}" type="presParOf" srcId="{928C7BD7-8476-4A1B-A346-21887B7BF11B}" destId="{325B42FD-B88C-49DE-9E80-58DD712D69D0}" srcOrd="4" destOrd="0" presId="urn:microsoft.com/office/officeart/2005/8/layout/chevron2"/>
    <dgm:cxn modelId="{C42A4FEB-60DB-4442-8825-6F10F75EF3F3}" type="presParOf" srcId="{325B42FD-B88C-49DE-9E80-58DD712D69D0}" destId="{5A7B8F60-0671-40F7-9F99-04D4FEF17208}" srcOrd="0" destOrd="0" presId="urn:microsoft.com/office/officeart/2005/8/layout/chevron2"/>
    <dgm:cxn modelId="{D85A6391-CEE1-4C71-9807-C6DCE51FD3B4}" type="presParOf" srcId="{325B42FD-B88C-49DE-9E80-58DD712D69D0}" destId="{5416AA1B-832D-41ED-B9F3-3A4DAC719D7A}" srcOrd="1" destOrd="0" presId="urn:microsoft.com/office/officeart/2005/8/layout/chevron2"/>
    <dgm:cxn modelId="{5DEFC864-EAF1-4766-ADB1-DA2EBF9DBFFE}" type="presParOf" srcId="{928C7BD7-8476-4A1B-A346-21887B7BF11B}" destId="{62E15AC9-DAA9-4DF6-92FF-CA1F965BEAD8}" srcOrd="5" destOrd="0" presId="urn:microsoft.com/office/officeart/2005/8/layout/chevron2"/>
    <dgm:cxn modelId="{B7059A87-03CE-4F35-9180-2ADB0F7301CE}" type="presParOf" srcId="{928C7BD7-8476-4A1B-A346-21887B7BF11B}" destId="{A3A23397-32C3-47E2-BCD9-B56EBD558A5D}" srcOrd="6" destOrd="0" presId="urn:microsoft.com/office/officeart/2005/8/layout/chevron2"/>
    <dgm:cxn modelId="{08F5C97A-1466-4A42-8516-444C544452C7}" type="presParOf" srcId="{A3A23397-32C3-47E2-BCD9-B56EBD558A5D}" destId="{BA013ED4-B4D3-4010-A415-6DEC3A546106}" srcOrd="0" destOrd="0" presId="urn:microsoft.com/office/officeart/2005/8/layout/chevron2"/>
    <dgm:cxn modelId="{FF381538-B5E0-4124-AF03-B218C9283F3C}" type="presParOf" srcId="{A3A23397-32C3-47E2-BCD9-B56EBD558A5D}" destId="{2F765609-DD23-467C-BE5B-FE25C67BDA19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B7D90BB-9892-4D8B-BF0D-26DDD078B226}" type="doc">
      <dgm:prSet loTypeId="urn:microsoft.com/office/officeart/2005/8/layout/equation2" loCatId="process" qsTypeId="urn:microsoft.com/office/officeart/2005/8/quickstyle/simple1" qsCatId="simple" csTypeId="urn:microsoft.com/office/officeart/2005/8/colors/accent1_2" csCatId="accent1" phldr="1"/>
      <dgm:spPr/>
    </dgm:pt>
    <dgm:pt modelId="{E1DDFCEC-9E06-4ABE-A6B6-E696EFCE7FE3}">
      <dgm:prSet phldrT="[Текст]"/>
      <dgm:spPr>
        <a:ln>
          <a:solidFill>
            <a:srgbClr val="C00000"/>
          </a:solidFill>
        </a:ln>
      </dgm:spPr>
      <dgm:t>
        <a:bodyPr/>
        <a:lstStyle/>
        <a:p>
          <a:r>
            <a:rPr lang="ru-RU" dirty="0" smtClean="0"/>
            <a:t>Оценка затрат</a:t>
          </a:r>
          <a:endParaRPr lang="ru-RU" dirty="0"/>
        </a:p>
      </dgm:t>
    </dgm:pt>
    <dgm:pt modelId="{BF5E3356-379C-4512-8524-9A0E9C6DB06D}" type="parTrans" cxnId="{812FFB70-3F15-4F72-98AC-C3EA3C8D93AE}">
      <dgm:prSet/>
      <dgm:spPr/>
      <dgm:t>
        <a:bodyPr/>
        <a:lstStyle/>
        <a:p>
          <a:endParaRPr lang="ru-RU"/>
        </a:p>
      </dgm:t>
    </dgm:pt>
    <dgm:pt modelId="{52963854-4776-4457-8E74-88A3F35FF36D}" type="sibTrans" cxnId="{812FFB70-3F15-4F72-98AC-C3EA3C8D93AE}">
      <dgm:prSet/>
      <dgm:spPr>
        <a:noFill/>
        <a:ln w="28575"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ru-RU">
            <a:ln w="28575">
              <a:solidFill>
                <a:schemeClr val="tx1"/>
              </a:solidFill>
            </a:ln>
          </a:endParaRPr>
        </a:p>
      </dgm:t>
    </dgm:pt>
    <dgm:pt modelId="{A0A59682-37F0-4847-A02A-179D9BCB0C80}">
      <dgm:prSet phldrT="[Текст]"/>
      <dgm:spPr>
        <a:ln>
          <a:solidFill>
            <a:srgbClr val="C00000"/>
          </a:solidFill>
        </a:ln>
      </dgm:spPr>
      <dgm:t>
        <a:bodyPr/>
        <a:lstStyle/>
        <a:p>
          <a:r>
            <a:rPr lang="ru-RU" dirty="0" smtClean="0"/>
            <a:t>Оценка выигрыша</a:t>
          </a:r>
          <a:endParaRPr lang="ru-RU" dirty="0"/>
        </a:p>
      </dgm:t>
    </dgm:pt>
    <dgm:pt modelId="{58C8AC3A-2930-4F12-B90F-3504CF59FC02}" type="parTrans" cxnId="{D2396BB5-00C4-4036-91CA-1790BCB01F18}">
      <dgm:prSet/>
      <dgm:spPr/>
      <dgm:t>
        <a:bodyPr/>
        <a:lstStyle/>
        <a:p>
          <a:endParaRPr lang="ru-RU"/>
        </a:p>
      </dgm:t>
    </dgm:pt>
    <dgm:pt modelId="{51492A5B-E513-4BB9-BCB6-E959A9A7C3D2}" type="sibTrans" cxnId="{D2396BB5-00C4-4036-91CA-1790BCB01F18}">
      <dgm:prSet/>
      <dgm:spPr>
        <a:noFill/>
        <a:ln w="28575">
          <a:solidFill>
            <a:schemeClr val="accent1">
              <a:lumMod val="75000"/>
            </a:schemeClr>
          </a:solidFill>
        </a:ln>
      </dgm:spPr>
      <dgm:t>
        <a:bodyPr/>
        <a:lstStyle/>
        <a:p>
          <a:endParaRPr lang="ru-RU">
            <a:ln w="28575">
              <a:solidFill>
                <a:schemeClr val="tx1"/>
              </a:solidFill>
            </a:ln>
          </a:endParaRPr>
        </a:p>
      </dgm:t>
    </dgm:pt>
    <dgm:pt modelId="{5147AA10-58DE-4BAA-8A44-B08F92889B86}">
      <dgm:prSet phldrT="[Текст]"/>
      <dgm:spPr>
        <a:ln>
          <a:solidFill>
            <a:srgbClr val="C00000"/>
          </a:solidFill>
        </a:ln>
      </dgm:spPr>
      <dgm:t>
        <a:bodyPr/>
        <a:lstStyle/>
        <a:p>
          <a:r>
            <a:rPr lang="ru-RU" dirty="0" smtClean="0"/>
            <a:t>Оценка эффективности</a:t>
          </a:r>
          <a:endParaRPr lang="ru-RU" dirty="0"/>
        </a:p>
      </dgm:t>
    </dgm:pt>
    <dgm:pt modelId="{3820B741-4C86-41A4-A3D7-F0D66B69D3DA}" type="parTrans" cxnId="{0B394CF3-A56C-4500-AB82-00806C2AD00D}">
      <dgm:prSet/>
      <dgm:spPr/>
      <dgm:t>
        <a:bodyPr/>
        <a:lstStyle/>
        <a:p>
          <a:endParaRPr lang="ru-RU"/>
        </a:p>
      </dgm:t>
    </dgm:pt>
    <dgm:pt modelId="{B3470EA7-B80A-4FE3-8E12-0BA83A663640}" type="sibTrans" cxnId="{0B394CF3-A56C-4500-AB82-00806C2AD00D}">
      <dgm:prSet/>
      <dgm:spPr/>
      <dgm:t>
        <a:bodyPr/>
        <a:lstStyle/>
        <a:p>
          <a:endParaRPr lang="ru-RU"/>
        </a:p>
      </dgm:t>
    </dgm:pt>
    <dgm:pt modelId="{E8202B6C-4B2B-4C66-941A-3A305C0757A7}" type="pres">
      <dgm:prSet presAssocID="{1B7D90BB-9892-4D8B-BF0D-26DDD078B226}" presName="Name0" presStyleCnt="0">
        <dgm:presLayoutVars>
          <dgm:dir/>
          <dgm:resizeHandles val="exact"/>
        </dgm:presLayoutVars>
      </dgm:prSet>
      <dgm:spPr/>
    </dgm:pt>
    <dgm:pt modelId="{A5D20417-4BB2-42C2-BF89-9DFB815C0F87}" type="pres">
      <dgm:prSet presAssocID="{1B7D90BB-9892-4D8B-BF0D-26DDD078B226}" presName="vNodes" presStyleCnt="0"/>
      <dgm:spPr/>
    </dgm:pt>
    <dgm:pt modelId="{CC081839-B5F3-465A-ABA8-97EB004E7875}" type="pres">
      <dgm:prSet presAssocID="{E1DDFCEC-9E06-4ABE-A6B6-E696EFCE7FE3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493831-A23F-4670-919B-02A8F0630606}" type="pres">
      <dgm:prSet presAssocID="{52963854-4776-4457-8E74-88A3F35FF36D}" presName="spacerT" presStyleCnt="0"/>
      <dgm:spPr/>
    </dgm:pt>
    <dgm:pt modelId="{A6F527B8-D6C0-4790-8912-20401B411DC8}" type="pres">
      <dgm:prSet presAssocID="{52963854-4776-4457-8E74-88A3F35FF36D}" presName="sibTrans" presStyleLbl="sibTrans2D1" presStyleIdx="0" presStyleCnt="2"/>
      <dgm:spPr/>
      <dgm:t>
        <a:bodyPr/>
        <a:lstStyle/>
        <a:p>
          <a:endParaRPr lang="ru-RU"/>
        </a:p>
      </dgm:t>
    </dgm:pt>
    <dgm:pt modelId="{8A2D6EBE-7300-4C53-AFF0-992C684778B5}" type="pres">
      <dgm:prSet presAssocID="{52963854-4776-4457-8E74-88A3F35FF36D}" presName="spacerB" presStyleCnt="0"/>
      <dgm:spPr/>
    </dgm:pt>
    <dgm:pt modelId="{84145C73-920B-4544-B417-1FF5863B9868}" type="pres">
      <dgm:prSet presAssocID="{A0A59682-37F0-4847-A02A-179D9BCB0C8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795DB6-4C46-4B6B-9A9D-03B1C791C018}" type="pres">
      <dgm:prSet presAssocID="{1B7D90BB-9892-4D8B-BF0D-26DDD078B226}" presName="sibTransLast" presStyleLbl="sibTrans2D1" presStyleIdx="1" presStyleCnt="2"/>
      <dgm:spPr/>
      <dgm:t>
        <a:bodyPr/>
        <a:lstStyle/>
        <a:p>
          <a:endParaRPr lang="ru-RU"/>
        </a:p>
      </dgm:t>
    </dgm:pt>
    <dgm:pt modelId="{A1ADA2B3-E901-4AC2-A60D-B2BA88ECB622}" type="pres">
      <dgm:prSet presAssocID="{1B7D90BB-9892-4D8B-BF0D-26DDD078B226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8AE0D259-BA8D-4EE1-9ACB-3AB35B2EA4AE}" type="pres">
      <dgm:prSet presAssocID="{1B7D90BB-9892-4D8B-BF0D-26DDD078B226}" presName="las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EB8494E-35FD-48ED-B356-E183E68C0CC6}" type="presOf" srcId="{A0A59682-37F0-4847-A02A-179D9BCB0C80}" destId="{84145C73-920B-4544-B417-1FF5863B9868}" srcOrd="0" destOrd="0" presId="urn:microsoft.com/office/officeart/2005/8/layout/equation2"/>
    <dgm:cxn modelId="{812FFB70-3F15-4F72-98AC-C3EA3C8D93AE}" srcId="{1B7D90BB-9892-4D8B-BF0D-26DDD078B226}" destId="{E1DDFCEC-9E06-4ABE-A6B6-E696EFCE7FE3}" srcOrd="0" destOrd="0" parTransId="{BF5E3356-379C-4512-8524-9A0E9C6DB06D}" sibTransId="{52963854-4776-4457-8E74-88A3F35FF36D}"/>
    <dgm:cxn modelId="{B5683246-B42F-4BF8-A912-C374731F21E4}" type="presOf" srcId="{1B7D90BB-9892-4D8B-BF0D-26DDD078B226}" destId="{E8202B6C-4B2B-4C66-941A-3A305C0757A7}" srcOrd="0" destOrd="0" presId="urn:microsoft.com/office/officeart/2005/8/layout/equation2"/>
    <dgm:cxn modelId="{0B394CF3-A56C-4500-AB82-00806C2AD00D}" srcId="{1B7D90BB-9892-4D8B-BF0D-26DDD078B226}" destId="{5147AA10-58DE-4BAA-8A44-B08F92889B86}" srcOrd="2" destOrd="0" parTransId="{3820B741-4C86-41A4-A3D7-F0D66B69D3DA}" sibTransId="{B3470EA7-B80A-4FE3-8E12-0BA83A663640}"/>
    <dgm:cxn modelId="{D2396BB5-00C4-4036-91CA-1790BCB01F18}" srcId="{1B7D90BB-9892-4D8B-BF0D-26DDD078B226}" destId="{A0A59682-37F0-4847-A02A-179D9BCB0C80}" srcOrd="1" destOrd="0" parTransId="{58C8AC3A-2930-4F12-B90F-3504CF59FC02}" sibTransId="{51492A5B-E513-4BB9-BCB6-E959A9A7C3D2}"/>
    <dgm:cxn modelId="{0BE7B89B-4124-4F16-BBAC-771092C9C3F4}" type="presOf" srcId="{51492A5B-E513-4BB9-BCB6-E959A9A7C3D2}" destId="{A1ADA2B3-E901-4AC2-A60D-B2BA88ECB622}" srcOrd="1" destOrd="0" presId="urn:microsoft.com/office/officeart/2005/8/layout/equation2"/>
    <dgm:cxn modelId="{501EDD83-8716-4A6D-BE4F-5D60BBF18EB5}" type="presOf" srcId="{5147AA10-58DE-4BAA-8A44-B08F92889B86}" destId="{8AE0D259-BA8D-4EE1-9ACB-3AB35B2EA4AE}" srcOrd="0" destOrd="0" presId="urn:microsoft.com/office/officeart/2005/8/layout/equation2"/>
    <dgm:cxn modelId="{D9D43E60-B867-48C4-9056-D6203261474E}" type="presOf" srcId="{51492A5B-E513-4BB9-BCB6-E959A9A7C3D2}" destId="{46795DB6-4C46-4B6B-9A9D-03B1C791C018}" srcOrd="0" destOrd="0" presId="urn:microsoft.com/office/officeart/2005/8/layout/equation2"/>
    <dgm:cxn modelId="{4DF60AF3-833F-4E05-ABA1-B4B48B2BED70}" type="presOf" srcId="{52963854-4776-4457-8E74-88A3F35FF36D}" destId="{A6F527B8-D6C0-4790-8912-20401B411DC8}" srcOrd="0" destOrd="0" presId="urn:microsoft.com/office/officeart/2005/8/layout/equation2"/>
    <dgm:cxn modelId="{06F31CA1-DB39-4F10-A5EA-B0353B6E28F4}" type="presOf" srcId="{E1DDFCEC-9E06-4ABE-A6B6-E696EFCE7FE3}" destId="{CC081839-B5F3-465A-ABA8-97EB004E7875}" srcOrd="0" destOrd="0" presId="urn:microsoft.com/office/officeart/2005/8/layout/equation2"/>
    <dgm:cxn modelId="{F2A78A2C-3C9B-4782-A683-47A683B9EEB8}" type="presParOf" srcId="{E8202B6C-4B2B-4C66-941A-3A305C0757A7}" destId="{A5D20417-4BB2-42C2-BF89-9DFB815C0F87}" srcOrd="0" destOrd="0" presId="urn:microsoft.com/office/officeart/2005/8/layout/equation2"/>
    <dgm:cxn modelId="{158C82A5-2F52-4FCC-91F7-0F517CA4B6A8}" type="presParOf" srcId="{A5D20417-4BB2-42C2-BF89-9DFB815C0F87}" destId="{CC081839-B5F3-465A-ABA8-97EB004E7875}" srcOrd="0" destOrd="0" presId="urn:microsoft.com/office/officeart/2005/8/layout/equation2"/>
    <dgm:cxn modelId="{BC14F7EC-FA33-4700-AA08-26F33626D4CF}" type="presParOf" srcId="{A5D20417-4BB2-42C2-BF89-9DFB815C0F87}" destId="{25493831-A23F-4670-919B-02A8F0630606}" srcOrd="1" destOrd="0" presId="urn:microsoft.com/office/officeart/2005/8/layout/equation2"/>
    <dgm:cxn modelId="{6344D867-C696-4F75-80A8-66B69FB6D599}" type="presParOf" srcId="{A5D20417-4BB2-42C2-BF89-9DFB815C0F87}" destId="{A6F527B8-D6C0-4790-8912-20401B411DC8}" srcOrd="2" destOrd="0" presId="urn:microsoft.com/office/officeart/2005/8/layout/equation2"/>
    <dgm:cxn modelId="{9E2290E7-5473-426D-80C8-802520FE20F7}" type="presParOf" srcId="{A5D20417-4BB2-42C2-BF89-9DFB815C0F87}" destId="{8A2D6EBE-7300-4C53-AFF0-992C684778B5}" srcOrd="3" destOrd="0" presId="urn:microsoft.com/office/officeart/2005/8/layout/equation2"/>
    <dgm:cxn modelId="{A3A3EB55-3691-483B-9DEB-676E0C0D383B}" type="presParOf" srcId="{A5D20417-4BB2-42C2-BF89-9DFB815C0F87}" destId="{84145C73-920B-4544-B417-1FF5863B9868}" srcOrd="4" destOrd="0" presId="urn:microsoft.com/office/officeart/2005/8/layout/equation2"/>
    <dgm:cxn modelId="{A353220E-B7BD-4074-905F-C4BDE661E5E2}" type="presParOf" srcId="{E8202B6C-4B2B-4C66-941A-3A305C0757A7}" destId="{46795DB6-4C46-4B6B-9A9D-03B1C791C018}" srcOrd="1" destOrd="0" presId="urn:microsoft.com/office/officeart/2005/8/layout/equation2"/>
    <dgm:cxn modelId="{440F1D25-B428-4220-9843-7664842E0D9B}" type="presParOf" srcId="{46795DB6-4C46-4B6B-9A9D-03B1C791C018}" destId="{A1ADA2B3-E901-4AC2-A60D-B2BA88ECB622}" srcOrd="0" destOrd="0" presId="urn:microsoft.com/office/officeart/2005/8/layout/equation2"/>
    <dgm:cxn modelId="{75BF569C-1DCD-47A5-B81F-BA58F1543DEC}" type="presParOf" srcId="{E8202B6C-4B2B-4C66-941A-3A305C0757A7}" destId="{8AE0D259-BA8D-4EE1-9ACB-3AB35B2EA4AE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3BF702-27AD-4686-ADDA-E8C8A791B686}" type="datetimeFigureOut">
              <a:rPr lang="ru-RU" smtClean="0"/>
              <a:t>16.01.2013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B33726-3C33-4693-A7FD-99D6EE4D0D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1915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B33726-3C33-4693-A7FD-99D6EE4D0D8C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1107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43DA0E0-1DFA-4175-AEC5-8EF8988BB3C0}" type="datetimeFigureOut">
              <a:rPr lang="ru-RU" smtClean="0"/>
              <a:t>16.01.2013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666EE5-FD6C-46A9-B33D-A4085C0F4C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DA0E0-1DFA-4175-AEC5-8EF8988BB3C0}" type="datetimeFigureOut">
              <a:rPr lang="ru-RU" smtClean="0"/>
              <a:t>16.01.2013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7666EE5-FD6C-46A9-B33D-A4085C0F4C07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DA0E0-1DFA-4175-AEC5-8EF8988BB3C0}" type="datetimeFigureOut">
              <a:rPr lang="ru-RU" smtClean="0"/>
              <a:t>16.01.2013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87666EE5-FD6C-46A9-B33D-A4085C0F4C0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43DA0E0-1DFA-4175-AEC5-8EF8988BB3C0}" type="datetimeFigureOut">
              <a:rPr lang="ru-RU" smtClean="0"/>
              <a:t>16.01.2013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87666EE5-FD6C-46A9-B33D-A4085C0F4C07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43DA0E0-1DFA-4175-AEC5-8EF8988BB3C0}" type="datetimeFigureOut">
              <a:rPr lang="ru-RU" smtClean="0"/>
              <a:t>16.01.2013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87666EE5-FD6C-46A9-B33D-A4085C0F4C0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DA0E0-1DFA-4175-AEC5-8EF8988BB3C0}" type="datetimeFigureOut">
              <a:rPr lang="ru-RU" smtClean="0"/>
              <a:t>16.01.2013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7666EE5-FD6C-46A9-B33D-A4085C0F4C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DA0E0-1DFA-4175-AEC5-8EF8988BB3C0}" type="datetimeFigureOut">
              <a:rPr lang="ru-RU" smtClean="0"/>
              <a:t>16.01.2013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666EE5-FD6C-46A9-B33D-A4085C0F4C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DA0E0-1DFA-4175-AEC5-8EF8988BB3C0}" type="datetimeFigureOut">
              <a:rPr lang="ru-RU" smtClean="0"/>
              <a:t>16.01.2013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7666EE5-FD6C-46A9-B33D-A4085C0F4C07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A43DA0E0-1DFA-4175-AEC5-8EF8988BB3C0}" type="datetimeFigureOut">
              <a:rPr lang="ru-RU" smtClean="0"/>
              <a:t>16.01.2013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87666EE5-FD6C-46A9-B33D-A4085C0F4C07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DA0E0-1DFA-4175-AEC5-8EF8988BB3C0}" type="datetimeFigureOut">
              <a:rPr lang="ru-RU" smtClean="0"/>
              <a:t>16.01.2013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666EE5-FD6C-46A9-B33D-A4085C0F4C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A43DA0E0-1DFA-4175-AEC5-8EF8988BB3C0}" type="datetimeFigureOut">
              <a:rPr lang="ru-RU" smtClean="0"/>
              <a:t>16.01.2013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87666EE5-FD6C-46A9-B33D-A4085C0F4C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43DA0E0-1DFA-4175-AEC5-8EF8988BB3C0}" type="datetimeFigureOut">
              <a:rPr lang="ru-RU" smtClean="0"/>
              <a:t>16.01.2013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7666EE5-FD6C-46A9-B33D-A4085C0F4C07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Обучение персонала Повышение квалификации</a:t>
            </a: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1800" dirty="0" err="1" smtClean="0"/>
              <a:t>tgrfgrgr</a:t>
            </a:r>
            <a:r>
              <a:rPr lang="ru-RU" sz="1800" dirty="0" smtClean="0"/>
              <a:t>. </a:t>
            </a:r>
            <a:r>
              <a:rPr lang="ru-RU" sz="1800" dirty="0" smtClean="0"/>
              <a:t>гр. 4842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327983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План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609600" indent="-609600">
              <a:buClr>
                <a:schemeClr val="tx1"/>
              </a:buClr>
              <a:buFont typeface="Wingdings" pitchFamily="2" charset="2"/>
              <a:buAutoNum type="arabicPeriod"/>
              <a:defRPr/>
            </a:pPr>
            <a:r>
              <a:rPr lang="ru-RU" sz="2400" dirty="0"/>
              <a:t>Подходы к обучению персонала</a:t>
            </a:r>
          </a:p>
          <a:p>
            <a:pPr marL="609600" indent="-609600">
              <a:buClr>
                <a:schemeClr val="tx1"/>
              </a:buClr>
              <a:buFont typeface="Wingdings" pitchFamily="2" charset="2"/>
              <a:buAutoNum type="arabicPeriod"/>
              <a:defRPr/>
            </a:pPr>
            <a:r>
              <a:rPr lang="ru-RU" sz="2400" dirty="0"/>
              <a:t>Цикл обучения персонала</a:t>
            </a:r>
          </a:p>
          <a:p>
            <a:pPr marL="609600" indent="-609600">
              <a:buClr>
                <a:schemeClr val="tx1"/>
              </a:buClr>
              <a:buFont typeface="Wingdings" pitchFamily="2" charset="2"/>
              <a:buAutoNum type="arabicPeriod"/>
              <a:defRPr/>
            </a:pPr>
            <a:r>
              <a:rPr lang="ru-RU" sz="2400" dirty="0"/>
              <a:t>Виды обучения</a:t>
            </a:r>
          </a:p>
          <a:p>
            <a:pPr marL="609600" indent="-609600">
              <a:buClr>
                <a:schemeClr val="tx1"/>
              </a:buClr>
              <a:buFont typeface="Wingdings" pitchFamily="2" charset="2"/>
              <a:buAutoNum type="arabicPeriod"/>
              <a:defRPr/>
            </a:pPr>
            <a:r>
              <a:rPr lang="ru-RU" sz="2400" dirty="0" smtClean="0"/>
              <a:t>Современные тенденции</a:t>
            </a:r>
            <a:endParaRPr lang="ru-RU" sz="2400" dirty="0"/>
          </a:p>
          <a:p>
            <a:pPr marL="0" indent="0">
              <a:buClr>
                <a:schemeClr val="tx1"/>
              </a:buClr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92379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Подходы к обучению персонала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Clr>
                <a:srgbClr val="FFFFFF"/>
              </a:buClr>
              <a:buFont typeface="Courier New" pitchFamily="49" charset="0"/>
              <a:buChar char="o"/>
              <a:defRPr/>
            </a:pPr>
            <a:r>
              <a:rPr lang="ru-RU" sz="2400" dirty="0" smtClean="0"/>
              <a:t>Замена </a:t>
            </a:r>
            <a:r>
              <a:rPr lang="ru-RU" sz="2400" dirty="0"/>
              <a:t>вместо обучения</a:t>
            </a:r>
          </a:p>
          <a:p>
            <a:pPr>
              <a:buClr>
                <a:srgbClr val="FFFFFF"/>
              </a:buClr>
              <a:buFont typeface="Courier New" pitchFamily="49" charset="0"/>
              <a:buChar char="o"/>
              <a:defRPr/>
            </a:pPr>
            <a:r>
              <a:rPr lang="ru-RU" sz="2400" dirty="0"/>
              <a:t>Латание прорех</a:t>
            </a:r>
          </a:p>
          <a:p>
            <a:pPr>
              <a:buClr>
                <a:srgbClr val="FFFFFF"/>
              </a:buClr>
              <a:buFont typeface="Courier New" pitchFamily="49" charset="0"/>
              <a:buChar char="o"/>
              <a:defRPr/>
            </a:pPr>
            <a:r>
              <a:rPr lang="ru-RU" sz="2400" dirty="0" smtClean="0"/>
              <a:t>Партнерский подход</a:t>
            </a:r>
            <a:endParaRPr lang="ru-RU" sz="2400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34873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Разделение </a:t>
            </a:r>
            <a:r>
              <a:rPr lang="ru-RU" dirty="0" smtClean="0"/>
              <a:t>ответственности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Clr>
                <a:schemeClr val="tx1"/>
              </a:buClr>
              <a:buFont typeface="Courier New" pitchFamily="49" charset="0"/>
              <a:buChar char="o"/>
            </a:pPr>
            <a:r>
              <a:rPr lang="ru-RU" sz="2600" dirty="0"/>
              <a:t>Участие в финансировании</a:t>
            </a:r>
          </a:p>
          <a:p>
            <a:pPr>
              <a:buClr>
                <a:schemeClr val="tx1"/>
              </a:buClr>
              <a:buFont typeface="Courier New" pitchFamily="49" charset="0"/>
              <a:buChar char="o"/>
            </a:pPr>
            <a:r>
              <a:rPr lang="ru-RU" sz="2600" dirty="0"/>
              <a:t>Компенсация расходов компании при неудовлетворительных результатах обучения</a:t>
            </a:r>
          </a:p>
          <a:p>
            <a:pPr>
              <a:buClr>
                <a:schemeClr val="tx1"/>
              </a:buClr>
              <a:buFont typeface="Courier New" pitchFamily="49" charset="0"/>
              <a:buChar char="o"/>
            </a:pPr>
            <a:r>
              <a:rPr lang="ru-RU" sz="2600" dirty="0"/>
              <a:t>Обязательство проработать в компании в течение определенного времени после окончания </a:t>
            </a:r>
            <a:r>
              <a:rPr lang="ru-RU" sz="2600" dirty="0" smtClean="0"/>
              <a:t>обучения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4034616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Партнерский подход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Clr>
                <a:schemeClr val="tx1"/>
              </a:buClr>
              <a:buFont typeface="Courier New" pitchFamily="49" charset="0"/>
              <a:buChar char="o"/>
            </a:pPr>
            <a:r>
              <a:rPr lang="ru-RU" sz="2600" dirty="0"/>
              <a:t>Наличие сформулированной политики:</a:t>
            </a:r>
          </a:p>
          <a:p>
            <a:pPr marL="777240" lvl="3" indent="-320040">
              <a:spcBef>
                <a:spcPts val="700"/>
              </a:spcBef>
              <a:buClr>
                <a:schemeClr val="tx1"/>
              </a:buClr>
              <a:buSzPct val="60000"/>
              <a:buFont typeface="Courier New" pitchFamily="49" charset="0"/>
              <a:buChar char="o"/>
            </a:pPr>
            <a:r>
              <a:rPr lang="ru-RU" dirty="0"/>
              <a:t>Кого учить?</a:t>
            </a:r>
          </a:p>
          <a:p>
            <a:pPr marL="777240" lvl="3" indent="-320040">
              <a:spcBef>
                <a:spcPts val="700"/>
              </a:spcBef>
              <a:buClr>
                <a:schemeClr val="tx1"/>
              </a:buClr>
              <a:buSzPct val="60000"/>
              <a:buFont typeface="Courier New" pitchFamily="49" charset="0"/>
              <a:buChar char="o"/>
            </a:pPr>
            <a:r>
              <a:rPr lang="ru-RU" dirty="0"/>
              <a:t>Чему учить?</a:t>
            </a:r>
          </a:p>
          <a:p>
            <a:pPr marL="777240" lvl="3" indent="-320040">
              <a:spcBef>
                <a:spcPts val="700"/>
              </a:spcBef>
              <a:buClr>
                <a:schemeClr val="tx1"/>
              </a:buClr>
              <a:buSzPct val="60000"/>
              <a:buFont typeface="Courier New" pitchFamily="49" charset="0"/>
              <a:buChar char="o"/>
            </a:pPr>
            <a:r>
              <a:rPr lang="ru-RU" dirty="0"/>
              <a:t>Обязательства организации </a:t>
            </a:r>
          </a:p>
          <a:p>
            <a:pPr marL="777240" lvl="3" indent="-320040">
              <a:spcBef>
                <a:spcPts val="700"/>
              </a:spcBef>
              <a:buClr>
                <a:schemeClr val="tx1"/>
              </a:buClr>
              <a:buSzPct val="60000"/>
              <a:buFont typeface="Courier New" pitchFamily="49" charset="0"/>
              <a:buChar char="o"/>
            </a:pPr>
            <a:r>
              <a:rPr lang="ru-RU" dirty="0"/>
              <a:t>Связь обучения с продвижением</a:t>
            </a:r>
          </a:p>
          <a:p>
            <a:pPr marL="777240" lvl="3" indent="-320040">
              <a:spcBef>
                <a:spcPts val="700"/>
              </a:spcBef>
              <a:buClr>
                <a:schemeClr val="tx1"/>
              </a:buClr>
              <a:buSzPct val="60000"/>
              <a:buFont typeface="Courier New" pitchFamily="49" charset="0"/>
              <a:buChar char="o"/>
            </a:pPr>
            <a:r>
              <a:rPr lang="ru-RU" dirty="0"/>
              <a:t>Ответственность сотрудников</a:t>
            </a:r>
          </a:p>
          <a:p>
            <a:pPr>
              <a:buClr>
                <a:schemeClr val="tx1"/>
              </a:buClr>
              <a:buFont typeface="Courier New" pitchFamily="49" charset="0"/>
              <a:buChar char="o"/>
            </a:pPr>
            <a:r>
              <a:rPr lang="ru-RU" sz="2600" dirty="0"/>
              <a:t>Наличие бюджета на обучение</a:t>
            </a:r>
          </a:p>
        </p:txBody>
      </p:sp>
    </p:spTree>
    <p:extLst>
      <p:ext uri="{BB962C8B-B14F-4D97-AF65-F5344CB8AC3E}">
        <p14:creationId xmlns:p14="http://schemas.microsoft.com/office/powerpoint/2010/main" val="1322133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400" dirty="0"/>
              <a:t>Партнерский подход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752245050"/>
              </p:ext>
            </p:extLst>
          </p:nvPr>
        </p:nvGraphicFramePr>
        <p:xfrm>
          <a:off x="107504" y="3312368"/>
          <a:ext cx="8964488" cy="4869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Clr>
                <a:srgbClr val="FFFFFF"/>
              </a:buClr>
              <a:buFont typeface="Courier New" pitchFamily="49" charset="0"/>
              <a:buChar char="o"/>
            </a:pPr>
            <a:endParaRPr lang="ru-RU" sz="2600" dirty="0" smtClean="0"/>
          </a:p>
          <a:p>
            <a:pPr>
              <a:buClr>
                <a:srgbClr val="FFFFFF"/>
              </a:buClr>
              <a:buFont typeface="Courier New" pitchFamily="49" charset="0"/>
              <a:buChar char="o"/>
            </a:pPr>
            <a:r>
              <a:rPr lang="ru-RU" sz="2600" dirty="0" smtClean="0"/>
              <a:t>Стадии анализа потребности в обучении:</a:t>
            </a:r>
          </a:p>
          <a:p>
            <a:pPr>
              <a:buClr>
                <a:srgbClr val="FFFFFF"/>
              </a:buClr>
              <a:buFont typeface="Courier New" pitchFamily="49" charset="0"/>
              <a:buChar char="o"/>
            </a:pPr>
            <a:endParaRPr lang="ru-RU" sz="2600" dirty="0"/>
          </a:p>
          <a:p>
            <a:pPr>
              <a:buClr>
                <a:srgbClr val="FFFFFF"/>
              </a:buClr>
              <a:buFont typeface="Courier New" pitchFamily="49" charset="0"/>
              <a:buChar char="o"/>
            </a:pPr>
            <a:endParaRPr lang="ru-RU" sz="2600" dirty="0" smtClean="0"/>
          </a:p>
          <a:p>
            <a:pPr>
              <a:buClr>
                <a:srgbClr val="FFFFFF"/>
              </a:buClr>
              <a:buFont typeface="Courier New" pitchFamily="49" charset="0"/>
              <a:buChar char="o"/>
            </a:pPr>
            <a:endParaRPr lang="ru-RU" sz="2600" dirty="0"/>
          </a:p>
          <a:p>
            <a:pPr>
              <a:buClr>
                <a:srgbClr val="FFFFFF"/>
              </a:buClr>
              <a:buFont typeface="Courier New" pitchFamily="49" charset="0"/>
              <a:buChar char="o"/>
            </a:pPr>
            <a:endParaRPr lang="ru-RU" sz="2600" dirty="0" smtClean="0"/>
          </a:p>
          <a:p>
            <a:pPr>
              <a:buClr>
                <a:srgbClr val="FFFFFF"/>
              </a:buClr>
              <a:buFont typeface="Courier New" pitchFamily="49" charset="0"/>
              <a:buChar char="o"/>
            </a:pPr>
            <a:r>
              <a:rPr lang="ru-RU" sz="2600" dirty="0" smtClean="0"/>
              <a:t>Цикл обучения:</a:t>
            </a:r>
            <a:endParaRPr lang="ru-RU" sz="2600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335557389"/>
              </p:ext>
            </p:extLst>
          </p:nvPr>
        </p:nvGraphicFramePr>
        <p:xfrm>
          <a:off x="177393" y="980728"/>
          <a:ext cx="8964488" cy="4869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26096458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400" dirty="0" smtClean="0"/>
              <a:t>Триада партнерства</a:t>
            </a:r>
            <a:endParaRPr lang="ru-RU" sz="3400" dirty="0"/>
          </a:p>
        </p:txBody>
      </p:sp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1591491531"/>
              </p:ext>
            </p:extLst>
          </p:nvPr>
        </p:nvGraphicFramePr>
        <p:xfrm>
          <a:off x="107504" y="1916832"/>
          <a:ext cx="8928992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192194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28600"/>
            <a:ext cx="8640960" cy="990600"/>
          </a:xfrm>
        </p:spPr>
        <p:txBody>
          <a:bodyPr>
            <a:noAutofit/>
          </a:bodyPr>
          <a:lstStyle/>
          <a:p>
            <a:r>
              <a:rPr lang="ru-RU" sz="3200" dirty="0" smtClean="0"/>
              <a:t>Программа обучения: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514350" indent="-514350">
              <a:buClr>
                <a:srgbClr val="FFFFFF"/>
              </a:buClr>
              <a:buFont typeface="+mj-lt"/>
              <a:buAutoNum type="arabicPeriod"/>
            </a:pPr>
            <a:r>
              <a:rPr lang="ru-RU" sz="2600" dirty="0"/>
              <a:t>Целевая </a:t>
            </a:r>
            <a:r>
              <a:rPr lang="ru-RU" sz="2600" dirty="0" smtClean="0"/>
              <a:t>аудитория</a:t>
            </a:r>
            <a:endParaRPr lang="ru-RU" sz="2600" dirty="0"/>
          </a:p>
          <a:p>
            <a:pPr marL="514350" indent="-514350">
              <a:buClr>
                <a:srgbClr val="FFFFFF"/>
              </a:buClr>
              <a:buFont typeface="+mj-lt"/>
              <a:buAutoNum type="arabicPeriod"/>
            </a:pPr>
            <a:r>
              <a:rPr lang="ru-RU" sz="2600" dirty="0"/>
              <a:t>Цели обучения</a:t>
            </a:r>
          </a:p>
          <a:p>
            <a:pPr marL="514350" indent="-514350">
              <a:buClr>
                <a:srgbClr val="FFFFFF"/>
              </a:buClr>
              <a:buFont typeface="+mj-lt"/>
              <a:buAutoNum type="arabicPeriod"/>
            </a:pPr>
            <a:r>
              <a:rPr lang="ru-RU" sz="2600" dirty="0"/>
              <a:t>Ожидаемые результаты обучения</a:t>
            </a:r>
          </a:p>
          <a:p>
            <a:pPr marL="514350" indent="-514350">
              <a:buClr>
                <a:srgbClr val="FFFFFF"/>
              </a:buClr>
              <a:buFont typeface="+mj-lt"/>
              <a:buAutoNum type="arabicPeriod"/>
            </a:pPr>
            <a:r>
              <a:rPr lang="ru-RU" sz="2600" dirty="0"/>
              <a:t>Содержание обучения</a:t>
            </a:r>
          </a:p>
          <a:p>
            <a:pPr marL="514350" indent="-514350">
              <a:buClr>
                <a:srgbClr val="FFFFFF"/>
              </a:buClr>
              <a:buFont typeface="+mj-lt"/>
              <a:buAutoNum type="arabicPeriod"/>
            </a:pPr>
            <a:r>
              <a:rPr lang="ru-RU" sz="2600" dirty="0"/>
              <a:t>Продолжительность</a:t>
            </a:r>
          </a:p>
          <a:p>
            <a:pPr marL="514350" indent="-514350">
              <a:buClr>
                <a:srgbClr val="FFFFFF"/>
              </a:buClr>
              <a:buFont typeface="+mj-lt"/>
              <a:buAutoNum type="arabicPeriod"/>
            </a:pPr>
            <a:r>
              <a:rPr lang="ru-RU" sz="2600" dirty="0"/>
              <a:t>Виды занятий, методы обучения</a:t>
            </a:r>
          </a:p>
          <a:p>
            <a:pPr marL="514350" indent="-514350">
              <a:buClr>
                <a:srgbClr val="FFFFFF"/>
              </a:buClr>
              <a:buFont typeface="+mj-lt"/>
              <a:buAutoNum type="arabicPeriod"/>
            </a:pPr>
            <a:r>
              <a:rPr lang="ru-RU" sz="2600" dirty="0"/>
              <a:t>Кто проводит обучение</a:t>
            </a:r>
          </a:p>
          <a:p>
            <a:pPr marL="514350" indent="-514350">
              <a:buClr>
                <a:srgbClr val="FFFFFF"/>
              </a:buClr>
              <a:buFont typeface="+mj-lt"/>
              <a:buAutoNum type="arabicPeriod"/>
            </a:pPr>
            <a:r>
              <a:rPr lang="ru-RU" sz="2600" dirty="0"/>
              <a:t>Форма подведения итогов и фиксирования </a:t>
            </a:r>
            <a:r>
              <a:rPr lang="ru-RU" sz="2600" dirty="0" smtClean="0"/>
              <a:t>результатов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8481669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Стили обучения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965006496"/>
              </p:ext>
            </p:extLst>
          </p:nvPr>
        </p:nvGraphicFramePr>
        <p:xfrm>
          <a:off x="612775" y="1885528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963566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Типы провайдеров</a:t>
            </a:r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>
              <a:buFont typeface="Courier New" pitchFamily="49" charset="0"/>
              <a:buChar char="o"/>
            </a:pPr>
            <a:r>
              <a:rPr lang="ru-RU" sz="2400" dirty="0"/>
              <a:t>Учебные заведения</a:t>
            </a:r>
          </a:p>
          <a:p>
            <a:pPr>
              <a:buFont typeface="Courier New" pitchFamily="49" charset="0"/>
              <a:buChar char="o"/>
            </a:pPr>
            <a:r>
              <a:rPr lang="ru-RU" sz="2400" dirty="0"/>
              <a:t>Тренинговые компании</a:t>
            </a:r>
          </a:p>
          <a:p>
            <a:pPr>
              <a:buFont typeface="Courier New" pitchFamily="49" charset="0"/>
              <a:buChar char="o"/>
            </a:pPr>
            <a:r>
              <a:rPr lang="ru-RU" sz="2400" dirty="0"/>
              <a:t>Свободные </a:t>
            </a:r>
            <a:r>
              <a:rPr lang="ru-RU" sz="2400" dirty="0" smtClean="0"/>
              <a:t>тренеры </a:t>
            </a:r>
            <a:r>
              <a:rPr lang="ru-RU" sz="2400" dirty="0"/>
              <a:t>(фрилансеры)</a:t>
            </a:r>
          </a:p>
          <a:p>
            <a:pPr>
              <a:buFont typeface="Courier New" pitchFamily="49" charset="0"/>
              <a:buChar char="o"/>
            </a:pPr>
            <a:r>
              <a:rPr lang="ru-RU" sz="2400" dirty="0"/>
              <a:t>Партнеры по стратегическим </a:t>
            </a:r>
            <a:r>
              <a:rPr lang="ru-RU" sz="2400" dirty="0" smtClean="0"/>
              <a:t>альянсам</a:t>
            </a:r>
            <a:endParaRPr lang="ru-RU" sz="2400" dirty="0"/>
          </a:p>
        </p:txBody>
      </p:sp>
      <p:sp>
        <p:nvSpPr>
          <p:cNvPr id="9" name="Объект 8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Courier New" pitchFamily="49" charset="0"/>
              <a:buChar char="o"/>
            </a:pPr>
            <a:r>
              <a:rPr lang="ru-RU" sz="2600" dirty="0"/>
              <a:t>Корпоративные тренеры (инструкторы по обучению)</a:t>
            </a:r>
          </a:p>
          <a:p>
            <a:pPr>
              <a:buFont typeface="Courier New" pitchFamily="49" charset="0"/>
              <a:buChar char="o"/>
            </a:pPr>
            <a:r>
              <a:rPr lang="ru-RU" sz="2600" dirty="0"/>
              <a:t>Наставники</a:t>
            </a:r>
          </a:p>
          <a:p>
            <a:pPr>
              <a:buFont typeface="Courier New" pitchFamily="49" charset="0"/>
              <a:buChar char="o"/>
            </a:pPr>
            <a:r>
              <a:rPr lang="ru-RU" sz="2600" dirty="0"/>
              <a:t>Квалифицированные сотрудники</a:t>
            </a:r>
          </a:p>
          <a:p>
            <a:pPr>
              <a:buFont typeface="Courier New" pitchFamily="49" charset="0"/>
              <a:buChar char="o"/>
            </a:pPr>
            <a:r>
              <a:rPr lang="ru-RU" sz="2600" dirty="0"/>
              <a:t>Линейные менеджеры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"/>
          </p:nvPr>
        </p:nvSpPr>
        <p:spPr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0" dirty="0" smtClean="0"/>
              <a:t>Внешнее</a:t>
            </a:r>
            <a:endParaRPr lang="ru-RU" b="0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rtlCol="0" anchor="ctr">
            <a:normAutofit/>
          </a:bodyPr>
          <a:lstStyle/>
          <a:p>
            <a:pPr algn="ctr"/>
            <a:r>
              <a:rPr lang="ru-RU" b="0" dirty="0"/>
              <a:t>Внутреннее</a:t>
            </a:r>
          </a:p>
        </p:txBody>
      </p:sp>
    </p:spTree>
    <p:extLst>
      <p:ext uri="{BB962C8B-B14F-4D97-AF65-F5344CB8AC3E}">
        <p14:creationId xmlns:p14="http://schemas.microsoft.com/office/powerpoint/2010/main" val="33765115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Виды обучения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Clr>
                <a:srgbClr val="FFFFFF"/>
              </a:buClr>
              <a:buFont typeface="Courier New" pitchFamily="49" charset="0"/>
              <a:buChar char="o"/>
              <a:defRPr/>
            </a:pPr>
            <a:r>
              <a:rPr lang="ru-RU" dirty="0" smtClean="0"/>
              <a:t> </a:t>
            </a:r>
            <a:r>
              <a:rPr lang="ru-RU" dirty="0"/>
              <a:t>По отношению к рабочему месту: </a:t>
            </a:r>
          </a:p>
          <a:p>
            <a:pPr lvl="2">
              <a:buClr>
                <a:srgbClr val="FFFFFF"/>
              </a:buClr>
              <a:buFont typeface="Courier New" pitchFamily="49" charset="0"/>
              <a:buChar char="o"/>
              <a:defRPr/>
            </a:pPr>
            <a:r>
              <a:rPr lang="ru-RU" dirty="0" smtClean="0"/>
              <a:t>Входное</a:t>
            </a:r>
            <a:endParaRPr lang="ru-RU" dirty="0"/>
          </a:p>
          <a:p>
            <a:pPr lvl="2">
              <a:buClr>
                <a:srgbClr val="FFFFFF"/>
              </a:buClr>
              <a:buFont typeface="Courier New" pitchFamily="49" charset="0"/>
              <a:buChar char="o"/>
              <a:defRPr/>
            </a:pPr>
            <a:r>
              <a:rPr lang="ru-RU" dirty="0"/>
              <a:t>На рабочем месте</a:t>
            </a:r>
          </a:p>
          <a:p>
            <a:pPr lvl="2">
              <a:buClr>
                <a:srgbClr val="FFFFFF"/>
              </a:buClr>
              <a:buFont typeface="Courier New" pitchFamily="49" charset="0"/>
              <a:buChar char="o"/>
              <a:defRPr/>
            </a:pPr>
            <a:r>
              <a:rPr lang="ru-RU" dirty="0"/>
              <a:t>Рядом с рабочим местом </a:t>
            </a:r>
            <a:endParaRPr lang="en-US" dirty="0"/>
          </a:p>
          <a:p>
            <a:pPr lvl="2">
              <a:buClr>
                <a:srgbClr val="FFFFFF"/>
              </a:buClr>
              <a:buFont typeface="Courier New" pitchFamily="49" charset="0"/>
              <a:buChar char="o"/>
              <a:defRPr/>
            </a:pPr>
            <a:r>
              <a:rPr lang="ru-RU" dirty="0"/>
              <a:t>Вне рабочего места </a:t>
            </a:r>
          </a:p>
          <a:p>
            <a:pPr>
              <a:buClr>
                <a:srgbClr val="FFFFFF"/>
              </a:buClr>
              <a:buFont typeface="Courier New" pitchFamily="49" charset="0"/>
              <a:buChar char="o"/>
            </a:pPr>
            <a:r>
              <a:rPr lang="ru-RU" dirty="0"/>
              <a:t>По направленности</a:t>
            </a:r>
            <a:r>
              <a:rPr lang="ru-RU" dirty="0" smtClean="0"/>
              <a:t>:</a:t>
            </a:r>
          </a:p>
          <a:p>
            <a:pPr lvl="2">
              <a:buClr>
                <a:srgbClr val="FFFFFF"/>
              </a:buClr>
              <a:buFont typeface="Courier New" pitchFamily="49" charset="0"/>
              <a:buChar char="o"/>
              <a:defRPr/>
            </a:pPr>
            <a:r>
              <a:rPr lang="ru-RU" dirty="0" smtClean="0"/>
              <a:t>Компенсирующее</a:t>
            </a:r>
            <a:endParaRPr lang="ru-RU" dirty="0"/>
          </a:p>
          <a:p>
            <a:pPr lvl="2">
              <a:buClr>
                <a:srgbClr val="FFFFFF"/>
              </a:buClr>
              <a:buFont typeface="Courier New" pitchFamily="49" charset="0"/>
              <a:buChar char="o"/>
              <a:defRPr/>
            </a:pPr>
            <a:r>
              <a:rPr lang="ru-RU" dirty="0"/>
              <a:t>Поддерживающее</a:t>
            </a:r>
          </a:p>
          <a:p>
            <a:pPr lvl="2">
              <a:buClr>
                <a:srgbClr val="FFFFFF"/>
              </a:buClr>
              <a:buFont typeface="Courier New" pitchFamily="49" charset="0"/>
              <a:buChar char="o"/>
              <a:defRPr/>
            </a:pPr>
            <a:r>
              <a:rPr lang="ru-RU" dirty="0"/>
              <a:t>С опережением (развитие</a:t>
            </a:r>
            <a:r>
              <a:rPr lang="ru-RU" dirty="0" smtClean="0"/>
              <a:t>)</a:t>
            </a:r>
            <a:endParaRPr lang="ru-RU" dirty="0"/>
          </a:p>
          <a:p>
            <a:pPr>
              <a:buClr>
                <a:srgbClr val="FFFFFF"/>
              </a:buClr>
              <a:buFont typeface="Courier New" pitchFamily="49" charset="0"/>
              <a:buChar char="o"/>
            </a:pPr>
            <a:endParaRPr lang="ru-RU" dirty="0"/>
          </a:p>
          <a:p>
            <a:pPr>
              <a:buClr>
                <a:srgbClr val="FFFFFF"/>
              </a:buClr>
              <a:buFont typeface="Courier New" pitchFamily="49" charset="0"/>
              <a:buChar char="o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6935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400" dirty="0" smtClean="0"/>
              <a:t>Оценка: </a:t>
            </a:r>
            <a:r>
              <a:rPr lang="ru-RU" sz="3400" dirty="0"/>
              <a:t>Модель Д. </a:t>
            </a:r>
            <a:r>
              <a:rPr lang="ru-RU" sz="3400" dirty="0" smtClean="0"/>
              <a:t>Киркпатрика</a:t>
            </a:r>
            <a:endParaRPr lang="ru-RU" sz="3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939255300"/>
              </p:ext>
            </p:extLst>
          </p:nvPr>
        </p:nvGraphicFramePr>
        <p:xfrm>
          <a:off x="539552" y="1957536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003399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400" dirty="0" smtClean="0"/>
              <a:t>Оценка: экономический метод</a:t>
            </a:r>
            <a:endParaRPr lang="ru-RU" sz="3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503930137"/>
              </p:ext>
            </p:extLst>
          </p:nvPr>
        </p:nvGraphicFramePr>
        <p:xfrm>
          <a:off x="827584" y="1916832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864730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Затраты на обучение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pPr>
              <a:buFont typeface="Courier New" pitchFamily="49" charset="0"/>
              <a:buChar char="o"/>
              <a:defRPr/>
            </a:pPr>
            <a:r>
              <a:rPr lang="ru-RU" sz="2000" dirty="0" smtClean="0"/>
              <a:t>Оплата обучения</a:t>
            </a:r>
          </a:p>
          <a:p>
            <a:pPr>
              <a:buFont typeface="Courier New" pitchFamily="49" charset="0"/>
              <a:buChar char="o"/>
              <a:defRPr/>
            </a:pPr>
            <a:r>
              <a:rPr lang="ru-RU" sz="2000" dirty="0" smtClean="0"/>
              <a:t>Поиск </a:t>
            </a:r>
            <a:r>
              <a:rPr lang="ru-RU" sz="2000" dirty="0"/>
              <a:t>подходящей </a:t>
            </a:r>
            <a:r>
              <a:rPr lang="ru-RU" sz="2000" dirty="0" smtClean="0"/>
              <a:t>программы</a:t>
            </a:r>
            <a:endParaRPr lang="ru-RU" sz="2000" dirty="0"/>
          </a:p>
          <a:p>
            <a:pPr>
              <a:buFont typeface="Courier New" pitchFamily="49" charset="0"/>
              <a:buChar char="o"/>
              <a:defRPr/>
            </a:pPr>
            <a:r>
              <a:rPr lang="ru-RU" sz="2000" dirty="0"/>
              <a:t>Отбор </a:t>
            </a:r>
            <a:r>
              <a:rPr lang="ru-RU" sz="2000" dirty="0" smtClean="0"/>
              <a:t>участников программы</a:t>
            </a:r>
            <a:endParaRPr lang="ru-RU" sz="2000" dirty="0"/>
          </a:p>
          <a:p>
            <a:pPr>
              <a:buFont typeface="Courier New" pitchFamily="49" charset="0"/>
              <a:buChar char="o"/>
              <a:defRPr/>
            </a:pPr>
            <a:r>
              <a:rPr lang="ru-RU" sz="2000" dirty="0"/>
              <a:t>Недополученная </a:t>
            </a:r>
            <a:r>
              <a:rPr lang="ru-RU" sz="2000" dirty="0" smtClean="0"/>
              <a:t>продукция</a:t>
            </a:r>
            <a:endParaRPr lang="ru-RU" sz="2000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90000"/>
              </a:lnSpc>
              <a:buFont typeface="Courier New" pitchFamily="49" charset="0"/>
              <a:buChar char="o"/>
              <a:defRPr/>
            </a:pPr>
            <a:r>
              <a:rPr lang="ru-RU" sz="3200" dirty="0" smtClean="0"/>
              <a:t>Оплата </a:t>
            </a:r>
            <a:r>
              <a:rPr lang="ru-RU" sz="3200" dirty="0"/>
              <a:t>труда </a:t>
            </a:r>
            <a:r>
              <a:rPr lang="ru-RU" sz="3200" dirty="0" smtClean="0"/>
              <a:t>тренера</a:t>
            </a:r>
          </a:p>
          <a:p>
            <a:pPr>
              <a:lnSpc>
                <a:spcPct val="90000"/>
              </a:lnSpc>
              <a:buFont typeface="Courier New" pitchFamily="49" charset="0"/>
              <a:buChar char="o"/>
              <a:defRPr/>
            </a:pPr>
            <a:r>
              <a:rPr lang="ru-RU" sz="3200" dirty="0" smtClean="0"/>
              <a:t>Раздаточные материалы</a:t>
            </a:r>
          </a:p>
          <a:p>
            <a:pPr>
              <a:lnSpc>
                <a:spcPct val="90000"/>
              </a:lnSpc>
              <a:buFont typeface="Courier New" pitchFamily="49" charset="0"/>
              <a:buChar char="o"/>
              <a:defRPr/>
            </a:pPr>
            <a:r>
              <a:rPr lang="ru-RU" sz="3200" dirty="0" smtClean="0"/>
              <a:t>Амортизация оборудования</a:t>
            </a:r>
          </a:p>
          <a:p>
            <a:pPr>
              <a:lnSpc>
                <a:spcPct val="90000"/>
              </a:lnSpc>
              <a:buFont typeface="Courier New" pitchFamily="49" charset="0"/>
              <a:buChar char="o"/>
              <a:defRPr/>
            </a:pPr>
            <a:r>
              <a:rPr lang="ru-RU" sz="3200" dirty="0" smtClean="0"/>
              <a:t>Упущенные </a:t>
            </a:r>
            <a:r>
              <a:rPr lang="ru-RU" sz="3200" dirty="0"/>
              <a:t>возможности использования </a:t>
            </a:r>
            <a:r>
              <a:rPr lang="ru-RU" sz="3200" dirty="0" smtClean="0"/>
              <a:t>помещения</a:t>
            </a:r>
          </a:p>
          <a:p>
            <a:pPr>
              <a:lnSpc>
                <a:spcPct val="90000"/>
              </a:lnSpc>
              <a:buFont typeface="Courier New" pitchFamily="49" charset="0"/>
              <a:buChar char="o"/>
              <a:defRPr/>
            </a:pPr>
            <a:r>
              <a:rPr lang="ru-RU" sz="3200" dirty="0" smtClean="0"/>
              <a:t>Отбор участников</a:t>
            </a:r>
          </a:p>
          <a:p>
            <a:pPr>
              <a:lnSpc>
                <a:spcPct val="90000"/>
              </a:lnSpc>
              <a:buFont typeface="Courier New" pitchFamily="49" charset="0"/>
              <a:buChar char="o"/>
              <a:defRPr/>
            </a:pPr>
            <a:r>
              <a:rPr lang="ru-RU" sz="3200" dirty="0" smtClean="0"/>
              <a:t>Недополученная </a:t>
            </a:r>
            <a:r>
              <a:rPr lang="ru-RU" sz="3200" dirty="0"/>
              <a:t>продукция</a:t>
            </a:r>
            <a:endParaRPr lang="ru-RU" sz="4400" u="sng" dirty="0"/>
          </a:p>
          <a:p>
            <a:pPr>
              <a:lnSpc>
                <a:spcPct val="90000"/>
              </a:lnSpc>
              <a:buNone/>
              <a:defRPr/>
            </a:pPr>
            <a:endParaRPr lang="ru-RU" dirty="0"/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0" dirty="0" smtClean="0"/>
              <a:t>Внешнее обучение</a:t>
            </a:r>
            <a:endParaRPr lang="ru-RU" b="0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0" dirty="0" smtClean="0"/>
              <a:t>Внутреннее обучение</a:t>
            </a:r>
            <a:endParaRPr lang="ru-RU" b="0" dirty="0"/>
          </a:p>
        </p:txBody>
      </p:sp>
    </p:spTree>
    <p:extLst>
      <p:ext uri="{BB962C8B-B14F-4D97-AF65-F5344CB8AC3E}">
        <p14:creationId xmlns:p14="http://schemas.microsoft.com/office/powerpoint/2010/main" val="32322956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400" dirty="0" smtClean="0"/>
              <a:t>Оценка выигрыша</a:t>
            </a:r>
            <a:endParaRPr lang="ru-RU" sz="3400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>
              <a:buFont typeface="Courier New" pitchFamily="49" charset="0"/>
              <a:buChar char="o"/>
            </a:pPr>
            <a:r>
              <a:rPr lang="ru-RU" dirty="0" smtClean="0"/>
              <a:t>Финансовые показатели </a:t>
            </a:r>
            <a:r>
              <a:rPr lang="ru-RU" dirty="0"/>
              <a:t>прибыли </a:t>
            </a:r>
            <a:r>
              <a:rPr lang="ru-RU" dirty="0" smtClean="0"/>
              <a:t>Производительность </a:t>
            </a:r>
            <a:r>
              <a:rPr lang="ru-RU" dirty="0"/>
              <a:t>труда сотрудников</a:t>
            </a:r>
          </a:p>
          <a:p>
            <a:pPr lvl="0">
              <a:buFont typeface="Courier New" pitchFamily="49" charset="0"/>
              <a:buChar char="o"/>
            </a:pPr>
            <a:r>
              <a:rPr lang="ru-RU" dirty="0"/>
              <a:t>количества клиентов </a:t>
            </a:r>
          </a:p>
          <a:p>
            <a:pPr lvl="0">
              <a:buFont typeface="Courier New" pitchFamily="49" charset="0"/>
              <a:buChar char="o"/>
            </a:pPr>
            <a:r>
              <a:rPr lang="ru-RU" dirty="0"/>
              <a:t>количество ошибок и средств на их </a:t>
            </a:r>
            <a:r>
              <a:rPr lang="ru-RU" dirty="0" smtClean="0"/>
              <a:t>исправление</a:t>
            </a:r>
          </a:p>
          <a:p>
            <a:pPr lvl="0">
              <a:buFont typeface="Courier New" pitchFamily="49" charset="0"/>
              <a:buChar char="o"/>
            </a:pPr>
            <a:r>
              <a:rPr lang="ru-RU" dirty="0" smtClean="0"/>
              <a:t>показателя </a:t>
            </a:r>
            <a:r>
              <a:rPr lang="ru-RU" dirty="0"/>
              <a:t>текучести </a:t>
            </a:r>
            <a:r>
              <a:rPr lang="ru-RU" dirty="0" smtClean="0"/>
              <a:t> кадров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46453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400" dirty="0" smtClean="0"/>
              <a:t>Оценка эффективности</a:t>
            </a:r>
            <a:endParaRPr lang="ru-RU" sz="3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sz="quarter" idx="1"/>
              </p:nvPr>
            </p:nvSpPr>
            <p:spPr/>
            <p:txBody>
              <a:bodyPr/>
              <a:lstStyle/>
              <a:p>
                <a:pPr algn="ctr"/>
                <a:endParaRPr lang="ru-RU" dirty="0" smtClean="0"/>
              </a:p>
              <a:p>
                <a:pPr algn="ctr"/>
                <a:endParaRPr lang="ru-RU" dirty="0"/>
              </a:p>
              <a:p>
                <a:pPr marL="0" indent="0" algn="ctr">
                  <a:buNone/>
                </a:pPr>
                <a:r>
                  <a:rPr lang="ru-RU" sz="3200" dirty="0" smtClean="0"/>
                  <a:t>Эффективность </a:t>
                </a:r>
                <a:r>
                  <a:rPr lang="ru-RU" sz="3200" dirty="0" smtClean="0">
                    <a:latin typeface="+mj-lt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2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3200" b="0" i="1">
                            <a:latin typeface="Cambria Math"/>
                          </a:rPr>
                          <m:t>выигрыш</m:t>
                        </m:r>
                      </m:num>
                      <m:den>
                        <m:r>
                          <a:rPr lang="ru-RU" sz="3200" b="0" i="1">
                            <a:latin typeface="Cambria Math"/>
                          </a:rPr>
                          <m:t>затраты</m:t>
                        </m:r>
                      </m:den>
                    </m:f>
                  </m:oMath>
                </a14:m>
                <a:endParaRPr lang="ru-RU" dirty="0" smtClean="0">
                  <a:latin typeface="+mj-lt"/>
                </a:endParaRPr>
              </a:p>
              <a:p>
                <a:endParaRPr lang="ru-RU" dirty="0"/>
              </a:p>
              <a:p>
                <a:pPr>
                  <a:buClr>
                    <a:srgbClr val="FFFFFF"/>
                  </a:buClr>
                  <a:buFont typeface="Courier New" pitchFamily="49" charset="0"/>
                  <a:buChar char="o"/>
                </a:pPr>
                <a:r>
                  <a:rPr lang="ru-RU" sz="2400" dirty="0"/>
                  <a:t>при ≤ 1 программу можно считать неэффективной</a:t>
                </a:r>
              </a:p>
              <a:p>
                <a:pPr>
                  <a:buClr>
                    <a:srgbClr val="FFFFFF"/>
                  </a:buClr>
                  <a:buFont typeface="Courier New" pitchFamily="49" charset="0"/>
                  <a:buChar char="o"/>
                </a:pPr>
                <a:r>
                  <a:rPr lang="ru-RU" sz="2400" dirty="0"/>
                  <a:t>при &gt; 1 – эффективной</a:t>
                </a:r>
              </a:p>
              <a:p>
                <a:endParaRPr lang="ru-RU" dirty="0"/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blipFill rotWithShape="1">
                <a:blip r:embed="rId2"/>
                <a:stretch>
                  <a:fillRect l="-22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373579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400" dirty="0" smtClean="0"/>
              <a:t>Проблемы обучения</a:t>
            </a:r>
            <a:endParaRPr lang="ru-RU" sz="3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Clr>
                <a:srgbClr val="FFFFFF"/>
              </a:buClr>
              <a:buFont typeface="Courier New" pitchFamily="49" charset="0"/>
              <a:buChar char="o"/>
              <a:defRPr/>
            </a:pPr>
            <a:r>
              <a:rPr lang="ru-RU" dirty="0" smtClean="0"/>
              <a:t>Неявная </a:t>
            </a:r>
            <a:r>
              <a:rPr lang="ru-RU" dirty="0"/>
              <a:t>связь между обучением и показателями работы</a:t>
            </a:r>
          </a:p>
          <a:p>
            <a:pPr>
              <a:buClr>
                <a:srgbClr val="FFFFFF"/>
              </a:buClr>
              <a:buFont typeface="Courier New" pitchFamily="49" charset="0"/>
              <a:buChar char="o"/>
              <a:defRPr/>
            </a:pPr>
            <a:r>
              <a:rPr lang="ru-RU" dirty="0"/>
              <a:t>Проблема измеримости результатов</a:t>
            </a:r>
          </a:p>
          <a:p>
            <a:pPr>
              <a:buClr>
                <a:srgbClr val="FFFFFF"/>
              </a:buClr>
              <a:buFont typeface="Courier New" pitchFamily="49" charset="0"/>
              <a:buChar char="o"/>
              <a:defRPr/>
            </a:pPr>
            <a:r>
              <a:rPr lang="ru-RU" dirty="0"/>
              <a:t>«</a:t>
            </a:r>
            <a:r>
              <a:rPr lang="ru-RU" dirty="0" err="1"/>
              <a:t>Закапсулированное</a:t>
            </a:r>
            <a:r>
              <a:rPr lang="ru-RU" dirty="0"/>
              <a:t> обучение»</a:t>
            </a:r>
          </a:p>
          <a:p>
            <a:pPr marL="0" indent="0">
              <a:buClr>
                <a:srgbClr val="FFFFFF"/>
              </a:buClr>
              <a:buNone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11162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400" dirty="0" smtClean="0"/>
              <a:t>Корпоративные университеты</a:t>
            </a:r>
            <a:endParaRPr lang="ru-RU" sz="34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1237" y="1893049"/>
            <a:ext cx="3960440" cy="4680520"/>
          </a:xfrm>
        </p:spPr>
        <p:txBody>
          <a:bodyPr>
            <a:normAutofit/>
          </a:bodyPr>
          <a:lstStyle/>
          <a:p>
            <a:pPr>
              <a:buNone/>
              <a:defRPr/>
            </a:pPr>
            <a:r>
              <a:rPr lang="ru-RU" sz="2200" dirty="0"/>
              <a:t>	</a:t>
            </a:r>
            <a:r>
              <a:rPr lang="ru-RU" sz="2200" dirty="0" smtClean="0">
                <a:solidFill>
                  <a:schemeClr val="tx2"/>
                </a:solidFill>
              </a:rPr>
              <a:t>Корпоративный </a:t>
            </a:r>
            <a:r>
              <a:rPr lang="ru-RU" sz="2200" dirty="0">
                <a:solidFill>
                  <a:schemeClr val="tx2"/>
                </a:solidFill>
              </a:rPr>
              <a:t>университет – это </a:t>
            </a:r>
            <a:r>
              <a:rPr lang="ru-RU" sz="2200" b="1" dirty="0">
                <a:solidFill>
                  <a:schemeClr val="tx2"/>
                </a:solidFill>
              </a:rPr>
              <a:t>система </a:t>
            </a:r>
            <a:r>
              <a:rPr lang="ru-RU" sz="2200" dirty="0">
                <a:solidFill>
                  <a:schemeClr val="tx2"/>
                </a:solidFill>
              </a:rPr>
              <a:t>внутрифирменного обучения, объединенная </a:t>
            </a:r>
            <a:r>
              <a:rPr lang="ru-RU" sz="2200" b="1" dirty="0">
                <a:solidFill>
                  <a:schemeClr val="tx2"/>
                </a:solidFill>
              </a:rPr>
              <a:t>единой концепцией в рамках стратегии развития организации</a:t>
            </a:r>
            <a:r>
              <a:rPr lang="ru-RU" sz="2200" dirty="0">
                <a:solidFill>
                  <a:schemeClr val="tx2"/>
                </a:solidFill>
              </a:rPr>
              <a:t>, прежде всего для всех уровней руководителей и </a:t>
            </a:r>
            <a:r>
              <a:rPr lang="ru-RU" sz="2200" dirty="0" smtClean="0">
                <a:solidFill>
                  <a:schemeClr val="tx2"/>
                </a:solidFill>
              </a:rPr>
              <a:t>специалистов</a:t>
            </a:r>
            <a:endParaRPr lang="ru-RU" sz="2200" dirty="0">
              <a:solidFill>
                <a:schemeClr val="tx2"/>
              </a:solidFill>
            </a:endParaRPr>
          </a:p>
        </p:txBody>
      </p:sp>
      <p:pic>
        <p:nvPicPr>
          <p:cNvPr id="1026" name="Picture 2" descr="http://www.profi-forex.org/system/news/Sberbanq_dostup_q_onlain-operatciiam_po_qartam_MasterCard_eshche_ne_vosstanovle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729254"/>
            <a:ext cx="1939949" cy="1008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http://www.rzds.ru/IMAGES/RZDLogo(rus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5169414"/>
            <a:ext cx="4464496" cy="779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7" y="2431028"/>
            <a:ext cx="1939949" cy="1008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 descr="http://www.3dnews.ru/_imgdata/img/2010/12/09/603292/MTC_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8515" y="3729254"/>
            <a:ext cx="1939949" cy="1008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irecommend.ru/sites/default/files/product-images/1440/bijaig58q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8515" y="2431139"/>
            <a:ext cx="1939949" cy="100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7737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Спасибо за внимание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607257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Другая 60">
      <a:dk1>
        <a:sysClr val="windowText" lastClr="000000"/>
      </a:dk1>
      <a:lt1>
        <a:srgbClr val="E9E9E9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350</TotalTime>
  <Words>341</Words>
  <Application>Microsoft Office PowerPoint</Application>
  <PresentationFormat>Экран (4:3)</PresentationFormat>
  <Paragraphs>141</Paragraphs>
  <Slides>19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7" baseType="lpstr">
      <vt:lpstr>Calibri</vt:lpstr>
      <vt:lpstr>Cambria Math</vt:lpstr>
      <vt:lpstr>Century Gothic</vt:lpstr>
      <vt:lpstr>Courier New</vt:lpstr>
      <vt:lpstr>Times New Roman</vt:lpstr>
      <vt:lpstr>Wingdings</vt:lpstr>
      <vt:lpstr>Wingdings 2</vt:lpstr>
      <vt:lpstr>Обычная</vt:lpstr>
      <vt:lpstr>Обучение персонала Повышение квалификации</vt:lpstr>
      <vt:lpstr>План</vt:lpstr>
      <vt:lpstr>Подходы к обучению персонала</vt:lpstr>
      <vt:lpstr>Разделение ответственности</vt:lpstr>
      <vt:lpstr>Партнерский подход</vt:lpstr>
      <vt:lpstr>Партнерский подход</vt:lpstr>
      <vt:lpstr>Триада партнерства</vt:lpstr>
      <vt:lpstr>Программа обучения:</vt:lpstr>
      <vt:lpstr>Стили обучения</vt:lpstr>
      <vt:lpstr>Типы провайдеров</vt:lpstr>
      <vt:lpstr>Виды обучения</vt:lpstr>
      <vt:lpstr>Оценка: Модель Д. Киркпатрика</vt:lpstr>
      <vt:lpstr>Оценка: экономический метод</vt:lpstr>
      <vt:lpstr>Затраты на обучение</vt:lpstr>
      <vt:lpstr>Оценка выигрыша</vt:lpstr>
      <vt:lpstr>Оценка эффективности</vt:lpstr>
      <vt:lpstr>Проблемы обучения</vt:lpstr>
      <vt:lpstr>Корпоративные университеты</vt:lpstr>
      <vt:lpstr>Спасибо за внимание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Обучение персонала. Повышение квалификации.</dc:title>
  <dc:creator>Анастасия</dc:creator>
  <cp:lastModifiedBy>mammuthus</cp:lastModifiedBy>
  <cp:revision>17</cp:revision>
  <dcterms:created xsi:type="dcterms:W3CDTF">2012-04-29T12:48:10Z</dcterms:created>
  <dcterms:modified xsi:type="dcterms:W3CDTF">2013-01-15T22:23:16Z</dcterms:modified>
</cp:coreProperties>
</file>